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5" r:id="rId4"/>
    <p:sldId id="267" r:id="rId5"/>
    <p:sldId id="268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1" autoAdjust="0"/>
    <p:restoredTop sz="94660"/>
  </p:normalViewPr>
  <p:slideViewPr>
    <p:cSldViewPr snapToGrid="0">
      <p:cViewPr>
        <p:scale>
          <a:sx n="92" d="100"/>
          <a:sy n="92" d="100"/>
        </p:scale>
        <p:origin x="-245" y="-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1845425" y="1755463"/>
            <a:ext cx="8528859" cy="5786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5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Путешествие во времени</a:t>
            </a:r>
            <a:endParaRPr lang="ru-RU" sz="5000" b="1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  <a:endParaRPr lang="ru-RU" sz="1600" dirty="0" smtClean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  <a:p>
            <a:pPr>
              <a:tabLst>
                <a:tab pos="531813" algn="l"/>
              </a:tabLst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государственный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университет»</a:t>
            </a:r>
          </a:p>
          <a:p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2851265" y="2631119"/>
            <a:ext cx="6143105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Предметная область</a:t>
            </a:r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: история </a:t>
            </a:r>
            <a:endParaRPr lang="ru-RU" sz="2800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anose="020B0604020202020204" pitchFamily="34" charset="0"/>
            </a:endParaRPr>
          </a:p>
          <a:p>
            <a:pPr algn="ctr"/>
            <a:endParaRPr lang="ru-RU" sz="2800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anose="020B0604020202020204" pitchFamily="34" charset="0"/>
            </a:endParaRPr>
          </a:p>
        </p:txBody>
      </p:sp>
      <p:sp>
        <p:nvSpPr>
          <p:cNvPr id="11" name="Заголовок 4"/>
          <p:cNvSpPr txBox="1">
            <a:spLocks/>
          </p:cNvSpPr>
          <p:nvPr/>
        </p:nvSpPr>
        <p:spPr>
          <a:xfrm>
            <a:off x="2354107" y="3380399"/>
            <a:ext cx="713741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Название команды</a:t>
            </a:r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: путешественники во времени </a:t>
            </a:r>
            <a:endParaRPr lang="ru-RU" sz="2800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anose="020B0604020202020204" pitchFamily="34" charset="0"/>
            </a:endParaRPr>
          </a:p>
          <a:p>
            <a:pPr algn="ctr"/>
            <a:endParaRPr lang="ru-RU" sz="2800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29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2" y="1525845"/>
            <a:ext cx="108732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b="1" dirty="0" smtClean="0"/>
              <a:t>Капитан</a:t>
            </a:r>
            <a:r>
              <a:rPr lang="ru-RU" sz="2400" b="1" dirty="0" smtClean="0"/>
              <a:t>: </a:t>
            </a:r>
            <a:r>
              <a:rPr lang="ru-RU" sz="2400" dirty="0" err="1" smtClean="0"/>
              <a:t>Сизов</a:t>
            </a:r>
            <a:r>
              <a:rPr lang="ru-RU" sz="2400" dirty="0" smtClean="0"/>
              <a:t> Данил Тимофеевич, </a:t>
            </a:r>
            <a:endParaRPr lang="ru-RU" sz="2400" dirty="0" smtClean="0"/>
          </a:p>
          <a:p>
            <a:pPr algn="just">
              <a:lnSpc>
                <a:spcPct val="150000"/>
              </a:lnSpc>
            </a:pPr>
            <a:r>
              <a:rPr lang="ru-RU" sz="2400" b="1" dirty="0" smtClean="0"/>
              <a:t>Участники: </a:t>
            </a:r>
            <a:r>
              <a:rPr lang="ru-RU" sz="2400" dirty="0" smtClean="0"/>
              <a:t>Никифорова Диана Евгеньевна, Семяшкина Диана Валерьевна, </a:t>
            </a:r>
            <a:r>
              <a:rPr lang="ru-RU" sz="2400" dirty="0" err="1" smtClean="0"/>
              <a:t>Чеснокова</a:t>
            </a:r>
            <a:r>
              <a:rPr lang="ru-RU" sz="2400" dirty="0" smtClean="0"/>
              <a:t> Дарья Вячеславовна, Шустова Алина Анатольевна,</a:t>
            </a:r>
            <a:endParaRPr lang="ru-RU" sz="2400" dirty="0" smtClean="0"/>
          </a:p>
          <a:p>
            <a:pPr algn="just">
              <a:lnSpc>
                <a:spcPct val="150000"/>
              </a:lnSpc>
            </a:pPr>
            <a:r>
              <a:rPr lang="ru-RU" sz="2400" dirty="0" smtClean="0"/>
              <a:t>студенты ФГБОУ ВО «Вятский государственный университет», г. </a:t>
            </a:r>
            <a:r>
              <a:rPr lang="ru-RU" sz="2400" dirty="0" smtClean="0"/>
              <a:t>Киров.</a:t>
            </a:r>
          </a:p>
          <a:p>
            <a:pPr algn="just">
              <a:lnSpc>
                <a:spcPct val="150000"/>
              </a:lnSpc>
            </a:pPr>
            <a:endParaRPr lang="ru-RU" sz="2400" dirty="0" smtClean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96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Проблема, которую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2" y="1458167"/>
            <a:ext cx="10873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i="1" dirty="0" smtClean="0"/>
              <a:t>Низкий </a:t>
            </a:r>
            <a:r>
              <a:rPr lang="ru-RU" sz="2400" i="1" dirty="0" smtClean="0"/>
              <a:t>уровень </a:t>
            </a:r>
            <a:r>
              <a:rPr lang="ru-RU" sz="2400" i="1" dirty="0" smtClean="0"/>
              <a:t>освоения </a:t>
            </a:r>
            <a:r>
              <a:rPr lang="ru-RU" sz="2400" i="1" dirty="0" smtClean="0"/>
              <a:t>учащимися основной школы </a:t>
            </a:r>
            <a:r>
              <a:rPr lang="ru-RU" sz="2400" i="1" dirty="0" smtClean="0"/>
              <a:t>большого количества информации по темам Отечественной истории</a:t>
            </a:r>
            <a:r>
              <a:rPr lang="ru-RU" sz="2400" i="1" dirty="0"/>
              <a:t> </a:t>
            </a:r>
            <a:r>
              <a:rPr lang="ru-RU" sz="2400" i="1" dirty="0" smtClean="0"/>
              <a:t>и мотивации </a:t>
            </a:r>
            <a:r>
              <a:rPr lang="ru-RU" sz="2400" i="1" dirty="0" smtClean="0"/>
              <a:t>ее изучения</a:t>
            </a:r>
            <a:r>
              <a:rPr lang="ru-RU" sz="2400" i="1" dirty="0" smtClean="0"/>
              <a:t>.</a:t>
            </a:r>
            <a:endParaRPr lang="ru-RU" sz="2400" i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08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432" y="517585"/>
            <a:ext cx="1082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6007" y="1424289"/>
            <a:ext cx="110143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i="1" dirty="0"/>
              <a:t>О</a:t>
            </a:r>
            <a:r>
              <a:rPr lang="ru-RU" sz="2400" i="1" dirty="0" smtClean="0"/>
              <a:t>блегчение </a:t>
            </a:r>
            <a:r>
              <a:rPr lang="ru-RU" sz="2400" i="1" dirty="0"/>
              <a:t>усвоения материала по Отечественной истории учащимися основной школы и активизация их познавательной деятельности с использованием игровых </a:t>
            </a:r>
            <a:r>
              <a:rPr lang="ru-RU" sz="2400" i="1" dirty="0" smtClean="0"/>
              <a:t>технологий.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14332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175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Продукт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63159" y="1526469"/>
            <a:ext cx="108175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i="1" dirty="0"/>
              <a:t>Н</a:t>
            </a:r>
            <a:r>
              <a:rPr lang="ru-RU" sz="2400" i="1" dirty="0" smtClean="0"/>
              <a:t>астольная </a:t>
            </a:r>
            <a:r>
              <a:rPr lang="ru-RU" sz="2400" i="1" dirty="0"/>
              <a:t>карточная игра по Отечественной истории для учащихся основного общего </a:t>
            </a:r>
            <a:r>
              <a:rPr lang="ru-RU" sz="2400" i="1" dirty="0" smtClean="0"/>
              <a:t>образования.</a:t>
            </a:r>
            <a:endParaRPr lang="ru-RU" sz="2400" i="1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012804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</TotalTime>
  <Words>112</Words>
  <Application>Microsoft Office PowerPoint</Application>
  <PresentationFormat>Произвольный</PresentationFormat>
  <Paragraphs>17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Юзер</cp:lastModifiedBy>
  <cp:revision>53</cp:revision>
  <dcterms:created xsi:type="dcterms:W3CDTF">2021-03-02T07:04:14Z</dcterms:created>
  <dcterms:modified xsi:type="dcterms:W3CDTF">2021-10-21T16:20:03Z</dcterms:modified>
</cp:coreProperties>
</file>