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0" r:id="rId3"/>
    <p:sldId id="268" r:id="rId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90059"/>
    <a:srgbClr val="6600CC"/>
    <a:srgbClr val="CC99FF"/>
    <a:srgbClr val="AB5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31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3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26.10.2021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11798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26.10.2021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1620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26.10.2021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00364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26.10.2021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917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26.10.2021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96678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26.10.2021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47886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26.10.2021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7727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26.10.2021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95377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26.10.2021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20961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26.10.2021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82794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26.10.2021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36287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4893A5-8BF4-470E-A288-EBBDDAAF6710}" type="datetimeFigureOut">
              <a:rPr lang="ru-RU" smtClean="0"/>
              <a:t>26.10.2021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67253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4"/>
          <p:cNvSpPr txBox="1">
            <a:spLocks/>
          </p:cNvSpPr>
          <p:nvPr/>
        </p:nvSpPr>
        <p:spPr>
          <a:xfrm>
            <a:off x="2904399" y="2022927"/>
            <a:ext cx="5971142" cy="57860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5000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Сам </a:t>
            </a:r>
            <a:r>
              <a:rPr lang="ru-RU" sz="5000" dirty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себе стилист. </a:t>
            </a:r>
            <a:r>
              <a:rPr lang="ru-RU" sz="5000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/>
            </a:r>
            <a:br>
              <a:rPr lang="ru-RU" sz="5000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</a:br>
            <a:r>
              <a:rPr lang="ru-RU" sz="5000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Роль </a:t>
            </a:r>
            <a:r>
              <a:rPr lang="ru-RU" sz="5000" dirty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цвета в образе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1489815" y="5184957"/>
            <a:ext cx="6096000" cy="107721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tabLst>
                <a:tab pos="531813" algn="l"/>
              </a:tabLst>
            </a:pPr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Организатор</a:t>
            </a:r>
            <a: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/>
            </a:r>
            <a:b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</a:br>
            <a: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АНО ДПО «Межрегиональный центр </a:t>
            </a:r>
            <a:endParaRPr lang="ru-RU" sz="1600" dirty="0" smtClean="0">
              <a:solidFill>
                <a:schemeClr val="accent5">
                  <a:lumMod val="50000"/>
                </a:schemeClr>
              </a:solidFill>
              <a:cs typeface="Khmer UI" panose="020B0502040204020203" pitchFamily="34" charset="0"/>
            </a:endParaRPr>
          </a:p>
          <a:p>
            <a:pPr>
              <a:tabLst>
                <a:tab pos="531813" algn="l"/>
              </a:tabLst>
            </a:pPr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инновационных технологий </a:t>
            </a:r>
            <a: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в образовании»</a:t>
            </a:r>
            <a:b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</a:br>
            <a:endParaRPr lang="ru-RU" sz="1600" dirty="0">
              <a:solidFill>
                <a:schemeClr val="accent5">
                  <a:lumMod val="50000"/>
                </a:schemeClr>
              </a:solidFill>
              <a:cs typeface="Khmer UI" panose="020B0502040204020203" pitchFamily="34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4036" y="5195844"/>
            <a:ext cx="922670" cy="925353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7585815" y="5243023"/>
            <a:ext cx="480573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Ключевой партнер</a:t>
            </a:r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/>
            </a:r>
            <a:br>
              <a:rPr lang="ru-RU" sz="1600" dirty="0" smtClean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</a:br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ФГБОУ ВО «Вятский </a:t>
            </a:r>
            <a: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государственный </a:t>
            </a:r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университет»</a:t>
            </a:r>
          </a:p>
          <a:p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Педагогический институт</a:t>
            </a:r>
            <a:endParaRPr lang="ru-RU" sz="1600" dirty="0">
              <a:solidFill>
                <a:schemeClr val="accent5">
                  <a:lumMod val="50000"/>
                </a:schemeClr>
              </a:solidFill>
              <a:cs typeface="Khmer UI" panose="020B0502040204020203" pitchFamily="34" charset="0"/>
            </a:endParaRPr>
          </a:p>
        </p:txBody>
      </p:sp>
      <p:sp>
        <p:nvSpPr>
          <p:cNvPr id="8" name="object 6"/>
          <p:cNvSpPr/>
          <p:nvPr/>
        </p:nvSpPr>
        <p:spPr>
          <a:xfrm>
            <a:off x="543805" y="5243023"/>
            <a:ext cx="778219" cy="76428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xmlns="" id="{7827E40B-66DD-41F5-B83D-C512996DED3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655242" y="488549"/>
            <a:ext cx="2926327" cy="1025805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820" y="488549"/>
            <a:ext cx="3543999" cy="1030982"/>
          </a:xfrm>
          <a:prstGeom prst="rect">
            <a:avLst/>
          </a:prstGeom>
        </p:spPr>
      </p:pic>
      <p:sp>
        <p:nvSpPr>
          <p:cNvPr id="12" name="Заголовок 4"/>
          <p:cNvSpPr txBox="1">
            <a:spLocks/>
          </p:cNvSpPr>
          <p:nvPr/>
        </p:nvSpPr>
        <p:spPr>
          <a:xfrm>
            <a:off x="1803400" y="3267802"/>
            <a:ext cx="76454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800" dirty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Предметная </a:t>
            </a:r>
            <a:r>
              <a:rPr lang="ru-RU" sz="2800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область: технология </a:t>
            </a:r>
            <a:endParaRPr lang="ru-RU" sz="2800" dirty="0">
              <a:solidFill>
                <a:srgbClr val="29005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opa Sans Pro Light" panose="020B0504020101010102" pitchFamily="34" charset="0"/>
              <a:cs typeface="Ropa Sans Pro Light" panose="020B0504020101010102" pitchFamily="34" charset="0"/>
            </a:endParaRPr>
          </a:p>
          <a:p>
            <a:pPr algn="ctr"/>
            <a:endParaRPr lang="ru-RU" sz="2800" dirty="0" smtClean="0">
              <a:solidFill>
                <a:srgbClr val="29005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opa Sans Pro Light" panose="020B0504020101010102" pitchFamily="34" charset="0"/>
              <a:cs typeface="Ropa Sans Pro Light" panose="020B0504020101010102" pitchFamily="34" charset="0"/>
            </a:endParaRPr>
          </a:p>
        </p:txBody>
      </p:sp>
      <p:sp>
        <p:nvSpPr>
          <p:cNvPr id="11" name="Заголовок 4"/>
          <p:cNvSpPr txBox="1">
            <a:spLocks/>
          </p:cNvSpPr>
          <p:nvPr/>
        </p:nvSpPr>
        <p:spPr>
          <a:xfrm>
            <a:off x="3484497" y="4597666"/>
            <a:ext cx="4682939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800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Название команды:</a:t>
            </a:r>
          </a:p>
          <a:p>
            <a:pPr algn="ctr"/>
            <a:r>
              <a:rPr lang="ru-RU" sz="2800" dirty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Бумага</a:t>
            </a:r>
          </a:p>
          <a:p>
            <a:pPr algn="ctr"/>
            <a:r>
              <a:rPr lang="ru-RU" sz="2800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 </a:t>
            </a:r>
          </a:p>
          <a:p>
            <a:pPr algn="ctr"/>
            <a:endParaRPr lang="ru-RU" sz="2800" dirty="0" smtClean="0">
              <a:solidFill>
                <a:srgbClr val="29005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opa Sans Pro Light" panose="020B0504020101010102" pitchFamily="34" charset="0"/>
              <a:cs typeface="Ropa Sans Pro Light" panose="020B0504020101010102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8291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0552" y="534837"/>
            <a:ext cx="108732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Команда проекта</a:t>
            </a:r>
          </a:p>
          <a:p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10552" y="1525845"/>
            <a:ext cx="10873264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Пример:</a:t>
            </a:r>
          </a:p>
          <a:p>
            <a:pPr>
              <a:lnSpc>
                <a:spcPct val="150000"/>
              </a:lnSpc>
            </a:pPr>
            <a:r>
              <a:rPr lang="ru-RU" sz="2000" b="1" dirty="0" smtClean="0"/>
              <a:t>Капитан: </a:t>
            </a:r>
            <a:r>
              <a:rPr lang="ru-RU" sz="2000" dirty="0" err="1"/>
              <a:t>Ковырзина</a:t>
            </a:r>
            <a:r>
              <a:rPr lang="ru-RU" sz="2000" dirty="0"/>
              <a:t> Юлия Сергеевна</a:t>
            </a:r>
          </a:p>
          <a:p>
            <a:pPr>
              <a:lnSpc>
                <a:spcPct val="150000"/>
              </a:lnSpc>
            </a:pPr>
            <a:r>
              <a:rPr lang="ru-RU" sz="2000" dirty="0" smtClean="0"/>
              <a:t>студент </a:t>
            </a:r>
            <a:r>
              <a:rPr lang="ru-RU" sz="2000" dirty="0"/>
              <a:t>ФГБОУ ВО «Вятский государственный университет», г. </a:t>
            </a:r>
            <a:r>
              <a:rPr lang="ru-RU" sz="2000" dirty="0" smtClean="0"/>
              <a:t>Киров</a:t>
            </a:r>
            <a:endParaRPr lang="ru-RU" sz="2000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973" y="5839979"/>
            <a:ext cx="2311463" cy="672426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xmlns="" id="{7827E40B-66DD-41F5-B83D-C512996DED3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04602" y="5820182"/>
            <a:ext cx="2031200" cy="712024"/>
          </a:xfrm>
          <a:prstGeom prst="rect">
            <a:avLst/>
          </a:prstGeom>
        </p:spPr>
      </p:pic>
      <p:sp>
        <p:nvSpPr>
          <p:cNvPr id="8" name="object 6"/>
          <p:cNvSpPr/>
          <p:nvPr/>
        </p:nvSpPr>
        <p:spPr>
          <a:xfrm>
            <a:off x="4135304" y="5794053"/>
            <a:ext cx="778219" cy="76428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0929" y="5713516"/>
            <a:ext cx="922670" cy="9253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69649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0551" y="534837"/>
            <a:ext cx="108175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Продукт</a:t>
            </a:r>
          </a:p>
          <a:p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310551" y="3022813"/>
            <a:ext cx="1081752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Пример:</a:t>
            </a:r>
          </a:p>
          <a:p>
            <a:r>
              <a:rPr lang="ru-RU" sz="2400" i="1" dirty="0"/>
              <a:t>Пособие "Сам себе стилист.</a:t>
            </a:r>
            <a:r>
              <a:rPr lang="ru-RU" sz="2400" i="1"/>
              <a:t> </a:t>
            </a:r>
            <a:endParaRPr lang="ru-RU" sz="2400" i="1" dirty="0"/>
          </a:p>
        </p:txBody>
      </p:sp>
      <p:grpSp>
        <p:nvGrpSpPr>
          <p:cNvPr id="5" name="Группа 4"/>
          <p:cNvGrpSpPr/>
          <p:nvPr/>
        </p:nvGrpSpPr>
        <p:grpSpPr>
          <a:xfrm>
            <a:off x="585973" y="5713516"/>
            <a:ext cx="11149829" cy="925353"/>
            <a:chOff x="585973" y="5713516"/>
            <a:chExt cx="11149829" cy="925353"/>
          </a:xfrm>
        </p:grpSpPr>
        <p:pic>
          <p:nvPicPr>
            <p:cNvPr id="6" name="Рисунок 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5973" y="5839979"/>
              <a:ext cx="2311463" cy="672426"/>
            </a:xfrm>
            <a:prstGeom prst="rect">
              <a:avLst/>
            </a:prstGeom>
          </p:spPr>
        </p:pic>
        <p:pic>
          <p:nvPicPr>
            <p:cNvPr id="7" name="Рисунок 6">
              <a:extLst>
                <a:ext uri="{FF2B5EF4-FFF2-40B4-BE49-F238E27FC236}">
                  <a16:creationId xmlns:a16="http://schemas.microsoft.com/office/drawing/2014/main" xmlns="" id="{7827E40B-66DD-41F5-B83D-C512996DED3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9704602" y="5820182"/>
              <a:ext cx="2031200" cy="712024"/>
            </a:xfrm>
            <a:prstGeom prst="rect">
              <a:avLst/>
            </a:prstGeom>
          </p:spPr>
        </p:pic>
        <p:sp>
          <p:nvSpPr>
            <p:cNvPr id="8" name="object 6"/>
            <p:cNvSpPr/>
            <p:nvPr/>
          </p:nvSpPr>
          <p:spPr>
            <a:xfrm>
              <a:off x="4135304" y="5794053"/>
              <a:ext cx="778219" cy="764281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" name="Рисунок 8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20929" y="5713516"/>
              <a:ext cx="922670" cy="92535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012804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314</TotalTime>
  <Words>45</Words>
  <Application>Microsoft Office PowerPoint</Application>
  <PresentationFormat>Широкоэкранный</PresentationFormat>
  <Paragraphs>16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Khmer UI</vt:lpstr>
      <vt:lpstr>Ropa Sans Pro Light</vt:lpstr>
      <vt:lpstr>Тема Office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Елена</dc:creator>
  <cp:lastModifiedBy>Елена</cp:lastModifiedBy>
  <cp:revision>48</cp:revision>
  <dcterms:created xsi:type="dcterms:W3CDTF">2021-03-02T07:04:14Z</dcterms:created>
  <dcterms:modified xsi:type="dcterms:W3CDTF">2021-10-26T08:03:43Z</dcterms:modified>
</cp:coreProperties>
</file>