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45D66-7A2F-415E-B850-3B311656E83E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994AF-7C44-4077-81A8-B8E9C9B4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67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006996" y="2450270"/>
            <a:ext cx="10417216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XIX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века: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сборник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лайфхаков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методике использования онлайн-платформ для разработки дидактического материала с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примерами и шаблонами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386904" y="3522034"/>
            <a:ext cx="5657399" cy="177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стория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/>
              <a:t>Муравьёва Татьяна Ивановна,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 err="1"/>
              <a:t>Дубовицкая</a:t>
            </a:r>
            <a:r>
              <a:rPr lang="ru-RU" sz="2000" dirty="0"/>
              <a:t> Арина Анатольевна, Калачева Варвара Сергеевна,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«Ярославский государственный педагогический университет имени К.Д. Ушинского», г. Ярославль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 smtClean="0"/>
              <a:t>Кузнецова </a:t>
            </a:r>
            <a:r>
              <a:rPr lang="ru-RU" sz="2000" dirty="0"/>
              <a:t>Елена Леонидовна, </a:t>
            </a:r>
            <a:r>
              <a:rPr lang="ru-RU" sz="2000" dirty="0" smtClean="0"/>
              <a:t>учитель истории МБОУ СШ №12, г</a:t>
            </a:r>
            <a:r>
              <a:rPr lang="ru-RU" sz="2000" dirty="0"/>
              <a:t>. </a:t>
            </a:r>
            <a:r>
              <a:rPr lang="ru-RU" sz="2000" dirty="0" smtClean="0"/>
              <a:t>Глазов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dirty="0"/>
              <a:t>Сергеев Егор </a:t>
            </a:r>
            <a:r>
              <a:rPr lang="ru-RU" dirty="0" smtClean="0"/>
              <a:t>Викторович, </a:t>
            </a:r>
            <a:r>
              <a:rPr lang="ru-RU" dirty="0"/>
              <a:t>заместитель директора МБОУ СОШ № </a:t>
            </a:r>
            <a:r>
              <a:rPr lang="ru-RU" dirty="0" smtClean="0"/>
              <a:t>12, г</a:t>
            </a:r>
            <a:r>
              <a:rPr lang="ru-RU" dirty="0"/>
              <a:t>. </a:t>
            </a:r>
            <a:r>
              <a:rPr lang="ru-RU" smtClean="0"/>
              <a:t>Глазов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Недостаточный уровень познавательного интереса у обучающихся на уроках истории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Противоречие между </a:t>
            </a:r>
            <a:r>
              <a:rPr lang="ru-RU" sz="2400" b="1" i="1" dirty="0" smtClean="0"/>
              <a:t>необходимостью</a:t>
            </a:r>
            <a:r>
              <a:rPr lang="ru-RU" sz="2400" i="1" dirty="0" smtClean="0"/>
              <a:t> сформировать познавательный интерес у обучающихся 9 класса на уроках </a:t>
            </a:r>
            <a:r>
              <a:rPr lang="ru-RU" sz="2400" i="1" dirty="0" smtClean="0"/>
              <a:t>истории к непростому и объемному учебному материалу </a:t>
            </a:r>
            <a:r>
              <a:rPr lang="ru-RU" sz="2400" i="1" dirty="0" smtClean="0"/>
              <a:t>и </a:t>
            </a:r>
            <a:r>
              <a:rPr lang="ru-RU" sz="2400" b="1" i="1" dirty="0" smtClean="0"/>
              <a:t>сложностью </a:t>
            </a:r>
            <a:r>
              <a:rPr lang="ru-RU" sz="2400" i="1" dirty="0" smtClean="0"/>
              <a:t>представления материала в рамках традиционных форм </a:t>
            </a:r>
            <a:r>
              <a:rPr lang="ru-RU" sz="2400" i="1" dirty="0" smtClean="0"/>
              <a:t>обучения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</a:t>
            </a:r>
            <a:r>
              <a:rPr lang="ru-RU" sz="2400" i="1" dirty="0"/>
              <a:t>познавательного интереса у обучающихся 9 класса на уроках </a:t>
            </a:r>
            <a:r>
              <a:rPr lang="ru-RU" sz="2400" i="1" dirty="0" smtClean="0"/>
              <a:t>истории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Методические рекомендации для учителей по использованию онлайн-платформ и по созданию интерактивных заданий на уроках истории с примерами и </a:t>
            </a:r>
            <a:r>
              <a:rPr lang="ru-RU" sz="2400" i="1" dirty="0" smtClean="0"/>
              <a:t>шаблонами в </a:t>
            </a:r>
            <a:r>
              <a:rPr lang="ru-RU" sz="2400" i="1" smtClean="0"/>
              <a:t>форме «сборника </a:t>
            </a:r>
            <a:r>
              <a:rPr lang="ru-RU" sz="2400" i="1" dirty="0" err="1" smtClean="0"/>
              <a:t>лайфхаков</a:t>
            </a:r>
            <a:r>
              <a:rPr lang="ru-RU" sz="2400" i="1" dirty="0" smtClean="0"/>
              <a:t>»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170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Tatiana</cp:lastModifiedBy>
  <cp:revision>59</cp:revision>
  <dcterms:created xsi:type="dcterms:W3CDTF">2021-03-02T07:04:14Z</dcterms:created>
  <dcterms:modified xsi:type="dcterms:W3CDTF">2021-11-12T05:43:24Z</dcterms:modified>
</cp:coreProperties>
</file>