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Kitchen Lab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77006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361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Карманов Антон Михайлович,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Зыкина Лора Романовна, Безденежных Анна Ивановна, 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Бессонова Ксения Михайловна, учитель иностранного языка МБОУ СОШ, с. </a:t>
            </a:r>
            <a:r>
              <a:rPr lang="ru-RU" sz="2000" dirty="0" err="1"/>
              <a:t>Краснобор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Сунгурова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Ольга Владимировна</a:t>
            </a:r>
            <a:r>
              <a:rPr lang="ru-RU" sz="2000" dirty="0"/>
              <a:t>,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кандидат педагогических наук, доцент кафедры иностранных языков и методики обучения иностранным языкам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1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Низкий уровень владения учащимися лексическим материалом по теме </a:t>
            </a:r>
            <a:r>
              <a:rPr lang="en-US" sz="3600" i="1" dirty="0"/>
              <a:t>“Food”</a:t>
            </a:r>
            <a:r>
              <a:rPr lang="ru-RU" sz="3600" i="1" dirty="0"/>
              <a:t> и невозможность свободно использовать лексические единицы в речи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Противоречие между требованиями к учащимся по овладению лексическим материалом и реальный уровень владения материалом по прохождению темы </a:t>
            </a:r>
            <a:r>
              <a:rPr lang="en-US" sz="3600" i="1" dirty="0"/>
              <a:t>“Food”</a:t>
            </a:r>
            <a:r>
              <a:rPr lang="ru-RU" sz="3600" i="1" dirty="0"/>
              <a:t>.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0" i="0" dirty="0">
                <a:solidFill>
                  <a:srgbClr val="000000"/>
                </a:solidFill>
                <a:effectLst/>
                <a:latin typeface="-apple-system"/>
              </a:rPr>
              <a:t>Создание методических материалов для учителя по актуализация изученного лексического материала в речи учащихся с использованием средств ИКТ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0" i="0" dirty="0">
                <a:solidFill>
                  <a:srgbClr val="000000"/>
                </a:solidFill>
                <a:effectLst/>
                <a:latin typeface="-apple-system"/>
              </a:rPr>
              <a:t>Методическое пособие для учителя по организации самостоятельной работы учащихся (съемки видео-рецептов на иностранном языке)</a:t>
            </a:r>
            <a:endParaRPr lang="ru-RU" sz="36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3375352"/>
            <a:ext cx="1088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Kitchen Lab</a:t>
            </a:r>
            <a:r>
              <a:rPr lang="ru-RU" sz="3600" i="1" dirty="0"/>
              <a:t>: методическое пособие для создания видеороликов на английском языке  </a:t>
            </a:r>
            <a:endParaRPr lang="ru-RU" sz="3600" i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214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Ropa Sans Pro Light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Карманов Антон Михайлович</cp:lastModifiedBy>
  <cp:revision>44</cp:revision>
  <dcterms:created xsi:type="dcterms:W3CDTF">2021-03-02T07:04:14Z</dcterms:created>
  <dcterms:modified xsi:type="dcterms:W3CDTF">2021-11-13T11:52:57Z</dcterms:modified>
</cp:coreProperties>
</file>