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5" r:id="rId4"/>
    <p:sldId id="267" r:id="rId5"/>
    <p:sldId id="268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1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2904399" y="1881214"/>
            <a:ext cx="5971142" cy="6885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5000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ru-RU" sz="50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Учитель </a:t>
            </a:r>
            <a:r>
              <a:rPr lang="ru-RU" sz="50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будущего</a:t>
            </a:r>
          </a:p>
          <a:p>
            <a:pPr algn="ctr"/>
            <a:endParaRPr lang="ru-RU" sz="5000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  <a:endParaRPr lang="ru-RU" sz="1600" dirty="0" smtClean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  <a:p>
            <a:pPr>
              <a:tabLst>
                <a:tab pos="531813" algn="l"/>
              </a:tabLst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государственный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университет»</a:t>
            </a:r>
          </a:p>
          <a:p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1322024" y="3401999"/>
            <a:ext cx="9130076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Предметная</a:t>
            </a:r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 область</a:t>
            </a:r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: немецкий </a:t>
            </a:r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язык</a:t>
            </a:r>
          </a:p>
          <a:p>
            <a:pPr algn="ctr"/>
            <a:endParaRPr lang="ru-RU" sz="2800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  <p:sp>
        <p:nvSpPr>
          <p:cNvPr id="11" name="Заголовок 4"/>
          <p:cNvSpPr txBox="1">
            <a:spLocks/>
          </p:cNvSpPr>
          <p:nvPr/>
        </p:nvSpPr>
        <p:spPr>
          <a:xfrm>
            <a:off x="3658669" y="4129579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2800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  <a:p>
            <a:pPr algn="ctr"/>
            <a:endParaRPr lang="ru-RU" sz="2800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Название команды: </a:t>
            </a:r>
          </a:p>
          <a:p>
            <a:pPr algn="ctr"/>
            <a:r>
              <a:rPr lang="en-US" sz="2800" dirty="0" err="1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TapWater</a:t>
            </a:r>
            <a:endParaRPr lang="en-US" sz="2800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  <a:p>
            <a:pPr algn="ctr"/>
            <a:endParaRPr lang="ru-RU" sz="2800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  <a:p>
            <a:pPr algn="ctr"/>
            <a:endParaRPr lang="ru-RU" sz="2800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29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151660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2" y="1074990"/>
            <a:ext cx="1188144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/>
              <a:t>Капитан: </a:t>
            </a:r>
            <a:r>
              <a:rPr lang="ru-RU" sz="2000" dirty="0"/>
              <a:t>Аверкиева Анастасия Андреевна</a:t>
            </a:r>
            <a:r>
              <a:rPr lang="ru-RU" sz="2000" dirty="0" smtClean="0"/>
              <a:t>, 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/>
              <a:t>Участники: </a:t>
            </a:r>
            <a:r>
              <a:rPr lang="ru-RU" sz="2000" dirty="0"/>
              <a:t>Королева Юлия Васильевна, Перевозчикова Ксения Владимировна, 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Семенов Даниил Дмитриевич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студенты ФГБОУ ВО "</a:t>
            </a:r>
            <a:r>
              <a:rPr lang="ru-RU" sz="2000" dirty="0" err="1"/>
              <a:t>Глазовский</a:t>
            </a:r>
            <a:r>
              <a:rPr lang="ru-RU" sz="2000" dirty="0"/>
              <a:t> Государственный Педагогический Институт имени </a:t>
            </a:r>
            <a:r>
              <a:rPr lang="ru-RU" sz="2000" dirty="0" smtClean="0"/>
              <a:t>В.Г. Короленко</a:t>
            </a:r>
            <a:r>
              <a:rPr lang="ru-RU" sz="2000" dirty="0"/>
              <a:t>«, </a:t>
            </a:r>
            <a:r>
              <a:rPr lang="ru-RU" sz="2000" dirty="0" smtClean="0"/>
              <a:t>г</a:t>
            </a:r>
            <a:r>
              <a:rPr lang="ru-RU" sz="2000" dirty="0"/>
              <a:t>. </a:t>
            </a:r>
            <a:r>
              <a:rPr lang="ru-RU" sz="2000" dirty="0" smtClean="0"/>
              <a:t>Глазов</a:t>
            </a:r>
            <a:endParaRPr lang="ru-RU" sz="2000" dirty="0" smtClean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96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Проблема, которую должен решать проект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0552" y="2553113"/>
            <a:ext cx="10873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Низкий уровень освоения учащимися основной школы тем</a:t>
            </a:r>
            <a:r>
              <a:rPr lang="ru-RU" sz="2400" i="1" dirty="0"/>
              <a:t> «</a:t>
            </a:r>
            <a:r>
              <a:rPr lang="en-US" sz="2400" i="1" dirty="0" err="1"/>
              <a:t>Meine</a:t>
            </a:r>
            <a:r>
              <a:rPr lang="en-US" sz="2400" i="1" dirty="0"/>
              <a:t> </a:t>
            </a:r>
            <a:r>
              <a:rPr lang="en-US" sz="2400" i="1" dirty="0" err="1"/>
              <a:t>Stadt</a:t>
            </a:r>
            <a:r>
              <a:rPr lang="ru-RU" sz="2400" i="1" dirty="0"/>
              <a:t>» в процессе изучения немецкого языка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08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432" y="517585"/>
            <a:ext cx="1082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проекта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6432" y="2013413"/>
            <a:ext cx="1082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Повышение уровня освоения </a:t>
            </a:r>
            <a:r>
              <a:rPr lang="ru-RU" sz="2400" i="1" dirty="0"/>
              <a:t>учащимися основной школы тем, </a:t>
            </a:r>
            <a:r>
              <a:rPr lang="ru-RU" dirty="0" smtClean="0"/>
              <a:t>«</a:t>
            </a:r>
            <a:r>
              <a:rPr lang="en-US" sz="2400" i="1" dirty="0" err="1" smtClean="0"/>
              <a:t>Meine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Stadt</a:t>
            </a:r>
            <a:r>
              <a:rPr lang="ru-RU" sz="2400" i="1" dirty="0" smtClean="0"/>
              <a:t>» </a:t>
            </a:r>
            <a:r>
              <a:rPr lang="ru-RU" sz="2400" i="1" dirty="0"/>
              <a:t>с использованием наглядных видео материалов  для  изучения, закрепления и </a:t>
            </a:r>
            <a:r>
              <a:rPr lang="ru-RU" sz="2400" i="1" dirty="0" smtClean="0"/>
              <a:t>повторения материала </a:t>
            </a:r>
            <a:r>
              <a:rPr lang="ru-RU" sz="2400" i="1" dirty="0"/>
              <a:t>пройденного на уроке немецкого языка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14332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175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Продукт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10551" y="2169373"/>
            <a:ext cx="108175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Цикл видеороликов по теме "</a:t>
            </a:r>
            <a:r>
              <a:rPr lang="ru-RU" sz="2400" i="1" dirty="0" err="1" smtClean="0"/>
              <a:t>Meine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Stadt</a:t>
            </a:r>
            <a:r>
              <a:rPr lang="ru-RU" sz="2400" i="1" dirty="0" smtClean="0"/>
              <a:t>" по учебнику «Горизонты» Немецкий язык .М.М. Аверина для изучения, закрепления и повторения материала пройденного на уроке. </a:t>
            </a:r>
            <a:endParaRPr lang="ru-RU" sz="2400" i="1" dirty="0">
              <a:solidFill>
                <a:srgbClr val="FF0000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xmlns="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012804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135</Words>
  <Application>Microsoft Office PowerPoint</Application>
  <PresentationFormat>Широкоэкранный</PresentationFormat>
  <Paragraphs>22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Khmer UI</vt:lpstr>
      <vt:lpstr>Ropa Sans Pro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Елена</cp:lastModifiedBy>
  <cp:revision>50</cp:revision>
  <dcterms:created xsi:type="dcterms:W3CDTF">2021-03-02T07:04:14Z</dcterms:created>
  <dcterms:modified xsi:type="dcterms:W3CDTF">2021-10-26T08:04:22Z</dcterms:modified>
</cp:coreProperties>
</file>