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322134" y="2027456"/>
            <a:ext cx="11324749" cy="2037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«</a:t>
            </a:r>
            <a:r>
              <a:rPr lang="ru-RU" sz="36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ОрфоЗорро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. По следам изученных орфограмм»: интерактивная игра для развития орфографической зоркости у второклассников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609348" y="4167051"/>
            <a:ext cx="4963886" cy="1267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Начальное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1135001"/>
            <a:ext cx="11425251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Сюзева Ольга Борисовна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Богатырева Екатерина Михайловна, Клепиковская Алла Александровна</a:t>
            </a:r>
            <a:r>
              <a:rPr lang="en-US" sz="2000" dirty="0"/>
              <a:t>,</a:t>
            </a: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Учитель: </a:t>
            </a:r>
            <a:r>
              <a:rPr lang="ru-RU" sz="2000" i="0" dirty="0">
                <a:effectLst/>
              </a:rPr>
              <a:t>Новиков Александр Александрович, </a:t>
            </a:r>
            <a:r>
              <a:rPr lang="ru-RU" sz="2000" dirty="0">
                <a:solidFill>
                  <a:srgbClr val="000000"/>
                </a:solidFill>
              </a:rPr>
              <a:t>преподаватель </a:t>
            </a:r>
            <a:r>
              <a:rPr lang="ru-RU" sz="2000" b="0" i="0" dirty="0">
                <a:solidFill>
                  <a:srgbClr val="000000"/>
                </a:solidFill>
                <a:effectLst/>
              </a:rPr>
              <a:t>Государственного автономного профессионального образовательного учреждения Краснодарского края «Ленинградский социально-педагогический колледж»</a:t>
            </a:r>
          </a:p>
          <a:p>
            <a:pPr algn="just">
              <a:lnSpc>
                <a:spcPct val="150000"/>
              </a:lnSpc>
            </a:pPr>
            <a:r>
              <a:rPr lang="ru-RU" sz="20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ru-RU" sz="2000" b="1" dirty="0"/>
              <a:t>Методисты: </a:t>
            </a:r>
            <a:r>
              <a:rPr lang="ru-RU" sz="2000" dirty="0" err="1"/>
              <a:t>Поберезкая</a:t>
            </a:r>
            <a:r>
              <a:rPr lang="ru-RU" sz="2000" dirty="0"/>
              <a:t> Вита Федоровна, кандидат педагогических наук, доцент, заведующий кафедрой начального образования ФГБОУ ВО «СГУ им. Питирима Сорокина»</a:t>
            </a:r>
            <a:endParaRPr lang="ru-RU" sz="2000" b="1" dirty="0"/>
          </a:p>
          <a:p>
            <a:pPr algn="just">
              <a:lnSpc>
                <a:spcPct val="150000"/>
              </a:lnSpc>
            </a:pPr>
            <a:r>
              <a:rPr lang="ru-RU" sz="2000" dirty="0"/>
              <a:t>Коврова Мария Александровна, кандидат педагогических наук, доцент кафедры педагогики и методики дошкольного и начального образования ФГБОУ ВО «Вятский государственный университет» </a:t>
            </a:r>
          </a:p>
          <a:p>
            <a:pPr algn="just">
              <a:lnSpc>
                <a:spcPct val="150000"/>
              </a:lnSpc>
            </a:pPr>
            <a:r>
              <a:rPr lang="ru-RU" sz="10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913101"/>
            <a:ext cx="10873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>
                <a:solidFill>
                  <a:srgbClr val="000000"/>
                </a:solidFill>
              </a:rPr>
              <a:t>Низкий уровень развития орфографической зоркости у второклассников 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252" y="882158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252" y="215562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Противоречие между необходимостью развития орфографической зоркости у второклассников и недостаточным количеством практических разработок с использованием информационных технологий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8223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1860997"/>
            <a:ext cx="1082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Развитие орфографической зоркости у второклассников.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5973" y="1910735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/>
              <a:t>Интерактивная игра «</a:t>
            </a:r>
            <a:r>
              <a:rPr lang="ru-RU" sz="2400" b="0" i="1" dirty="0" err="1">
                <a:solidFill>
                  <a:srgbClr val="000000"/>
                </a:solidFill>
                <a:effectLst/>
              </a:rPr>
              <a:t>ОрфоЗорро</a:t>
            </a:r>
            <a:r>
              <a:rPr lang="ru-RU" sz="2400" i="1" dirty="0">
                <a:solidFill>
                  <a:srgbClr val="000000"/>
                </a:solidFill>
              </a:rPr>
              <a:t>. </a:t>
            </a:r>
            <a:r>
              <a:rPr lang="ru-RU" sz="2400" i="1" dirty="0">
                <a:solidFill>
                  <a:srgbClr val="000000"/>
                </a:solidFill>
                <a:latin typeface="-apple-system"/>
              </a:rPr>
              <a:t>П</a:t>
            </a:r>
            <a:r>
              <a:rPr lang="ru-RU" sz="2400" b="0" i="1" dirty="0">
                <a:solidFill>
                  <a:srgbClr val="000000"/>
                </a:solidFill>
                <a:effectLst/>
              </a:rPr>
              <a:t>о следам изученных орфограмм</a:t>
            </a:r>
            <a:r>
              <a:rPr lang="ru-RU" sz="2400" i="1" dirty="0"/>
              <a:t>» для учащихся 2 класса.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210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Сюзева Ольга Борисовна</cp:lastModifiedBy>
  <cp:revision>57</cp:revision>
  <dcterms:created xsi:type="dcterms:W3CDTF">2021-03-02T07:04:14Z</dcterms:created>
  <dcterms:modified xsi:type="dcterms:W3CDTF">2021-11-15T12:58:31Z</dcterms:modified>
</cp:coreProperties>
</file>