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Ropa Sans"/>
      <p:regular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2vJzBWMQjE+4n6HTkUockGDqs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paSans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Ropa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8.jpg"/><Relationship Id="rId5" Type="http://schemas.openxmlformats.org/officeDocument/2006/relationships/image" Target="../media/image1.png"/><Relationship Id="rId6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322024" y="2210625"/>
            <a:ext cx="9244190" cy="139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5000"/>
              <a:buFont typeface="Ropa Sans"/>
              <a:buNone/>
            </a:pPr>
            <a:r>
              <a:rPr b="1" i="0" lang="ru-RU" sz="50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Математика. Взгляд в прошлое: </a:t>
            </a:r>
            <a:br>
              <a:rPr b="1" i="0" lang="ru-RU" sz="32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</a:br>
            <a:r>
              <a:rPr b="0" i="0" lang="ru-RU" sz="32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математический календарь как средство повышения познавательного интереса обучающихся 5-6 класса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Организатор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АНО ДПО «Межрегиональный центр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инновационных технологий в образовании»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4036" y="5195844"/>
            <a:ext cx="922670" cy="92535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Ключевой партнер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ФГБОУ ВО «Вятский государственный университет»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Педагогический институт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55242" y="488549"/>
            <a:ext cx="2926327" cy="102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6820" y="488549"/>
            <a:ext cx="3543999" cy="103098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504114" y="4069292"/>
            <a:ext cx="4682939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b="0" lang="ru-RU" sz="2800" u="non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Предметная область: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b="0" lang="ru-RU" sz="2800" u="non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математика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292797" y="392794"/>
            <a:ext cx="1087326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Команда проекта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310552" y="1090838"/>
            <a:ext cx="114252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Капитан: </a:t>
            </a:r>
            <a:r>
              <a:rPr b="0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Гусева Анастасия Андреевна,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Участники: </a:t>
            </a:r>
            <a:r>
              <a:rPr b="0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Вишнякова Лариса Алексеевна, Мезенцева Ксения Витальевна, </a:t>
            </a:r>
            <a:br>
              <a:rPr b="0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Казакова Екатерина Олеговна,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0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студенты ФГБОУ ВО «Вятский государственный университет», г. Киров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Учитель</a:t>
            </a:r>
            <a:r>
              <a:rPr b="1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Кашина Оксана Владимировна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учитель математики МБОУ Многопрофильный Лицей г. Кирово-Чепецка</a:t>
            </a:r>
            <a:b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Методист</a:t>
            </a:r>
            <a:r>
              <a:rPr b="1" i="0" lang="ru-R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Зеленина Наталья Алексеевна, кандидат педагогических наук,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доцент кафедры фундаментальной математики ФГБОУ ВО «Вятский государственный университет» 	</a:t>
            </a:r>
            <a:endParaRPr/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Проблема, которую должен решать проект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354940" y="2263398"/>
            <a:ext cx="1087326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Низкий уровень познавательного интереса и знаний об истории развития математики у обучающихся 5-6 классов общеобразовательной школы.</a:t>
            </a:r>
            <a:endParaRPr i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Противоречие, которое должен решать проект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290454" y="2247343"/>
            <a:ext cx="10831815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Противоречие между </a:t>
            </a:r>
            <a:r>
              <a:rPr b="1"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необходимостью</a:t>
            </a: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формирования </a:t>
            </a:r>
            <a:b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обучающихся 5-6 классов представлений об исторических факторах становления математической науки </a:t>
            </a:r>
            <a:b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</a:t>
            </a:r>
            <a:r>
              <a:rPr b="1"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недостаточным количеством </a:t>
            </a: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информации по истории развития науки или ее </a:t>
            </a:r>
            <a:r>
              <a:rPr b="1"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отсутствием </a:t>
            </a: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учебной математической литературе. </a:t>
            </a:r>
            <a:endParaRPr/>
          </a:p>
        </p:txBody>
      </p:sp>
      <p:grpSp>
        <p:nvGrpSpPr>
          <p:cNvPr id="118" name="Google Shape;118;p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19" name="Google Shape;119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p4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2" name="Google Shape;122;p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Цель проекта</a:t>
            </a:r>
            <a:endParaRPr/>
          </a:p>
        </p:txBody>
      </p:sp>
      <p:grpSp>
        <p:nvGrpSpPr>
          <p:cNvPr id="128" name="Google Shape;128;p5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29" name="Google Shape;12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5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2" name="Google Shape;132;p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Google Shape;133;p5"/>
          <p:cNvSpPr txBox="1"/>
          <p:nvPr/>
        </p:nvSpPr>
        <p:spPr>
          <a:xfrm>
            <a:off x="336432" y="2305615"/>
            <a:ext cx="108298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Повышение познавательного интереса школьников и уровня знаний об историческом развитии науки математики путем систематического использования математического календаря при обучении школьников 5–6 классов</a:t>
            </a:r>
            <a:endParaRPr i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Ожидаемый результат (продукт, ресурс)</a:t>
            </a:r>
            <a:endParaRPr/>
          </a:p>
        </p:txBody>
      </p:sp>
      <p:grpSp>
        <p:nvGrpSpPr>
          <p:cNvPr id="139" name="Google Shape;139;p6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40" name="Google Shape;140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3" name="Google Shape;143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4" name="Google Shape;144;p6"/>
          <p:cNvSpPr txBox="1"/>
          <p:nvPr/>
        </p:nvSpPr>
        <p:spPr>
          <a:xfrm>
            <a:off x="319429" y="1495853"/>
            <a:ext cx="10817524" cy="4044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Математический календарь с QR-кодами для обучающихся 5-6 классов, включающий в себя</a:t>
            </a:r>
            <a:b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карточки для учащихся с информацией по истории развития математики; </a:t>
            </a:r>
            <a:b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электронный и печатный вариант календаря; </a:t>
            </a:r>
            <a:b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пособие для учителя с расширенной информацией, содержащейся на карточках; </a:t>
            </a:r>
            <a:b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-методические рекомендации по их использованию.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2021-03-02T07:04:14Z</dcterms:created>
  <dc:creator>Елена</dc:creator>
</cp:coreProperties>
</file>