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66206" y="1755463"/>
            <a:ext cx="10789920" cy="14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азработка комплекса приёмов работы с детьми по обобщению школьного курса зоологии в 7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классе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92194" y="340182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Биология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97857" y="413117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28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Бионастан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 smtClean="0"/>
              <a:t>Полушина </a:t>
            </a:r>
            <a:r>
              <a:rPr lang="ru-RU" sz="2000" dirty="0"/>
              <a:t>Анастасия </a:t>
            </a:r>
            <a:r>
              <a:rPr lang="ru-RU" sz="2000" dirty="0" smtClean="0"/>
              <a:t>Владимировна</a:t>
            </a:r>
            <a:r>
              <a:rPr lang="ru-RU" sz="2000" dirty="0"/>
              <a:t>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 smtClean="0"/>
              <a:t>Миклина</a:t>
            </a:r>
            <a:r>
              <a:rPr lang="ru-RU" sz="2000" dirty="0" smtClean="0"/>
              <a:t> Анна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студенты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</a:t>
            </a:r>
            <a:r>
              <a:rPr lang="ru-RU" sz="2000" dirty="0" smtClean="0"/>
              <a:t> </a:t>
            </a:r>
            <a:r>
              <a:rPr lang="ru-RU" sz="2000" dirty="0" err="1" smtClean="0"/>
              <a:t>Лелекова</a:t>
            </a:r>
            <a:r>
              <a:rPr lang="ru-RU" sz="2000" dirty="0" smtClean="0"/>
              <a:t> Екатерина Валерьевна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Завкафедрой</a:t>
            </a:r>
            <a:r>
              <a:rPr lang="ru-RU" sz="2000" dirty="0" smtClean="0"/>
              <a:t> биологии и методики обучения биологии ФГБОУ </a:t>
            </a:r>
            <a:r>
              <a:rPr lang="ru-RU" sz="2000" dirty="0" smtClean="0"/>
              <a:t>ВО «Вятский государственный университет», г. Киров</a:t>
            </a: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1933303"/>
            <a:ext cx="10844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Низкий уровень критического мышления школьников.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Создание сборника творческих тематических заданий по зоологии как средство развития критического мышления школьников.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043099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Сборник </a:t>
            </a:r>
            <a:r>
              <a:rPr lang="ru-RU" sz="2400" dirty="0" smtClean="0"/>
              <a:t>творческих тематических заданий по </a:t>
            </a:r>
            <a:r>
              <a:rPr lang="ru-RU" sz="2400" dirty="0" smtClean="0"/>
              <a:t>зоологии. 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107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50</cp:revision>
  <dcterms:created xsi:type="dcterms:W3CDTF">2021-03-02T07:04:14Z</dcterms:created>
  <dcterms:modified xsi:type="dcterms:W3CDTF">2021-10-20T16:38:55Z</dcterms:modified>
</cp:coreProperties>
</file>