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586420" y="2152655"/>
            <a:ext cx="6644549" cy="7346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ГЕОГРАФИЕЙ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202080" y="3240639"/>
            <a:ext cx="541323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i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область: География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67226" y="4080237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команды:</a:t>
            </a:r>
            <a:b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«По локоть в мелу»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264587"/>
            <a:ext cx="108732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Капитан: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Сиканевич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Елизавета Олеговна,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Аксёнова Валерия Андреевна, Ефимова Анна Юрьевна,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Найденова Мария Ивановна, Плужник Александра Александрова.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ГОУ ВПО «Донецкий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ациональный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ниверситет», г. Донецк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Педагог-наставник: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Афиногенова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Алла Викторовна, учитель географии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работы: МБОУ «Гимназия № 4» г. Брянск.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 которую должен решать проект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048" y="1855025"/>
            <a:ext cx="115297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Недооцененная значимость географических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 природе родного края в содержании школьного географического образования; дефицит внимания и общения между членами современной городской семьи.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0892"/>
            <a:ext cx="3978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540" y="1794330"/>
            <a:ext cx="115757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Сближение 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живое общение в кругу семьи, совместное времяпровождение на природе, получение новых и закрепление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по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географии,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географических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570" y="233700"/>
            <a:ext cx="1074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2569" y="880031"/>
            <a:ext cx="115523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географических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не только позволят учащимся и их родителям, получить новые знания и закрепить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имеющиеся,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и сблизят семью, посредством живого общения и выполнения вместе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endParaRPr lang="ru-RU" sz="2800" dirty="0"/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«Географическая семья» </a:t>
            </a:r>
            <a:r>
              <a:rPr lang="ru-RU" dirty="0" smtClean="0"/>
              <a:t>–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тематических заданий для географического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помощью которых возможно организовать увлекательный семейный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природе.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«Точка на карте» </a:t>
            </a:r>
            <a:r>
              <a:rPr lang="ru-RU" sz="2400" dirty="0"/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учащимся и их родителям, предлагается вспомнить тему «Географические координаты», и с помощью этих знаний, найти отмеченные географические точки на карте, а затем на местности.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«В городе с географией» </a:t>
            </a:r>
            <a:r>
              <a:rPr lang="ru-RU" sz="2400" dirty="0"/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предложено соревнование команд родителей и учащихся, на умение ориентироваться в городе, а также на знание его географии, истории, культуры.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83843" y="5896789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124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 Windows</cp:lastModifiedBy>
  <cp:revision>58</cp:revision>
  <dcterms:created xsi:type="dcterms:W3CDTF">2021-03-02T07:04:14Z</dcterms:created>
  <dcterms:modified xsi:type="dcterms:W3CDTF">2021-10-20T17:42:21Z</dcterms:modified>
</cp:coreProperties>
</file>