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6" y="1583647"/>
            <a:ext cx="11037763" cy="18563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Поиграем в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математику:</a:t>
            </a:r>
          </a:p>
          <a:p>
            <a:pPr algn="ctr"/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настольная игра по теории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вероятностей </a:t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учащихся основной школы</a:t>
            </a:r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05433" y="3716823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181168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Кукшинова Полина </a:t>
            </a:r>
            <a:r>
              <a:rPr lang="ru-RU" sz="2000" dirty="0" smtClean="0"/>
              <a:t>Андреевна, 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Бердникова Анастасия Александрова, </a:t>
            </a:r>
            <a:r>
              <a:rPr lang="ru-RU" sz="2000" dirty="0" err="1"/>
              <a:t>Шулёва</a:t>
            </a:r>
            <a:r>
              <a:rPr lang="ru-RU" sz="2000" dirty="0"/>
              <a:t> Алина Владимировна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Учителя:</a:t>
            </a:r>
            <a:r>
              <a:rPr lang="ru-RU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Годяева</a:t>
            </a:r>
            <a:r>
              <a:rPr lang="ru-RU" sz="2000" dirty="0" smtClean="0"/>
              <a:t> </a:t>
            </a:r>
            <a:r>
              <a:rPr lang="ru-RU" sz="2000" dirty="0"/>
              <a:t>Анна Евгеньевна, учитель математики МБОУ СОШ №85, г. Нижний </a:t>
            </a:r>
            <a:r>
              <a:rPr lang="ru-RU" sz="2000" dirty="0" smtClean="0"/>
              <a:t>Новгород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Печенкина Елена </a:t>
            </a:r>
            <a:r>
              <a:rPr lang="ru-RU" sz="2000" dirty="0" smtClean="0"/>
              <a:t>Николаевна, учитель математики МОАУ </a:t>
            </a:r>
            <a:r>
              <a:rPr lang="ru-RU" sz="2000" dirty="0"/>
              <a:t>«Лицей информационных технологий №28» города Кирова	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</a:t>
            </a:r>
            <a:r>
              <a:rPr lang="ru-RU" sz="2000" b="1" dirty="0"/>
              <a:t>: </a:t>
            </a:r>
            <a:r>
              <a:rPr lang="ru-RU" sz="2000" dirty="0"/>
              <a:t>Зеленина Наталья Алексеевна, кандидат педагогических наук, доцент кафедры фундаментальной математики ФГБОУ ВО «Вятский государственный университет</a:t>
            </a:r>
            <a:r>
              <a:rPr lang="ru-RU" sz="2000" dirty="0" smtClean="0"/>
              <a:t>», г. Киров</a:t>
            </a:r>
            <a:endParaRPr lang="ru-RU" sz="1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247012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Низкий уровень </a:t>
            </a:r>
            <a:r>
              <a:rPr lang="ru-RU" sz="2400" i="1" dirty="0" smtClean="0"/>
              <a:t>интереса </a:t>
            </a:r>
            <a:r>
              <a:rPr lang="ru-RU" sz="2400" i="1" dirty="0"/>
              <a:t>учащихся основной школы к </a:t>
            </a:r>
            <a:r>
              <a:rPr lang="ru-RU" sz="2400" i="1" dirty="0" smtClean="0"/>
              <a:t>изучению теории </a:t>
            </a:r>
            <a:r>
              <a:rPr lang="ru-RU" sz="2400" i="1" dirty="0"/>
              <a:t>вероятностей и, как следствие, недостаточный уровень знаний для решения </a:t>
            </a:r>
            <a:r>
              <a:rPr lang="ru-RU" sz="2400" i="1" dirty="0" smtClean="0"/>
              <a:t>заданий </a:t>
            </a:r>
            <a:r>
              <a:rPr lang="ru-RU" sz="2400" i="1" dirty="0"/>
              <a:t>ГИА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470030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Противоречие между </a:t>
            </a:r>
            <a:r>
              <a:rPr lang="ru-RU" sz="3000" b="1" i="1" dirty="0"/>
              <a:t>необходимостью</a:t>
            </a:r>
            <a:r>
              <a:rPr lang="ru-RU" sz="3000" i="1" dirty="0"/>
              <a:t> формирования у учащихся основной школы знаний по теории вероятностей </a:t>
            </a:r>
            <a:endParaRPr lang="ru-RU" sz="3000" i="1" dirty="0" smtClean="0"/>
          </a:p>
          <a:p>
            <a:r>
              <a:rPr lang="ru-RU" sz="3000" i="1" dirty="0" smtClean="0"/>
              <a:t>и </a:t>
            </a:r>
            <a:r>
              <a:rPr lang="ru-RU" sz="3000" b="1" i="1" dirty="0"/>
              <a:t>отсутствием </a:t>
            </a:r>
            <a:r>
              <a:rPr lang="ru-RU" sz="3000" i="1" dirty="0"/>
              <a:t>достаточного количества </a:t>
            </a:r>
            <a:r>
              <a:rPr lang="ru-RU" sz="3000" i="1" dirty="0" smtClean="0"/>
              <a:t>учебного</a:t>
            </a:r>
          </a:p>
          <a:p>
            <a:r>
              <a:rPr lang="ru-RU" sz="3000" i="1" dirty="0" smtClean="0"/>
              <a:t>и </a:t>
            </a:r>
            <a:r>
              <a:rPr lang="ru-RU" sz="3000" i="1" dirty="0"/>
              <a:t>методического материала.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Привить учащимся </a:t>
            </a:r>
            <a:r>
              <a:rPr lang="ru-RU" sz="3000" i="1" dirty="0" smtClean="0"/>
              <a:t>интерес </a:t>
            </a:r>
            <a:r>
              <a:rPr lang="ru-RU" sz="3000" i="1" dirty="0"/>
              <a:t>к теории </a:t>
            </a:r>
            <a:r>
              <a:rPr lang="ru-RU" sz="3000" i="1" dirty="0" smtClean="0"/>
              <a:t>вероятностей и </a:t>
            </a:r>
            <a:r>
              <a:rPr lang="ru-RU" sz="3000" i="1" dirty="0"/>
              <a:t>показать практическую значимость этого раздела </a:t>
            </a:r>
            <a:r>
              <a:rPr lang="ru-RU" sz="3000" i="1" dirty="0" smtClean="0"/>
              <a:t>математики.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731" y="2956575"/>
            <a:ext cx="110727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Настольная игра для учащихся основной школы на материале теории вероятностей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165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MCITO</cp:lastModifiedBy>
  <cp:revision>48</cp:revision>
  <dcterms:created xsi:type="dcterms:W3CDTF">2021-03-02T07:04:14Z</dcterms:created>
  <dcterms:modified xsi:type="dcterms:W3CDTF">2021-11-18T05:11:12Z</dcterms:modified>
</cp:coreProperties>
</file>