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68" r:id="rId3"/>
    <p:sldId id="258" r:id="rId4"/>
    <p:sldId id="259" r:id="rId5"/>
    <p:sldId id="260" r:id="rId6"/>
    <p:sldId id="266" r:id="rId7"/>
    <p:sldId id="265" r:id="rId8"/>
    <p:sldId id="261" r:id="rId9"/>
    <p:sldId id="264" r:id="rId10"/>
    <p:sldId id="262" r:id="rId11"/>
    <p:sldId id="269" r:id="rId12"/>
    <p:sldId id="267" r:id="rId13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D78EBE-C5A3-DA40-8A70-B98126781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149143-4442-B242-AEAE-0D5A264D3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047" y="2808659"/>
            <a:ext cx="6943106" cy="2387600"/>
          </a:xfrm>
        </p:spPr>
        <p:txBody>
          <a:bodyPr anchor="b"/>
          <a:lstStyle>
            <a:lvl1pPr algn="l">
              <a:defRPr sz="6000">
                <a:solidFill>
                  <a:srgbClr val="000A68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241EA-3508-964F-ADD6-757A94A8A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047" y="5288334"/>
            <a:ext cx="694310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A6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53691-A8BE-1B43-BFB5-EE7F1E358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A086-3327-410C-85F2-3C7E626DE199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AC200-83CC-8147-BE30-402995DD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9FB0D-5C2A-A147-9C68-F8BD5445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3646-6FFE-4DE3-8AF4-460187C0D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07E3-5D74-2046-A1B7-0488FB03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C2E9F-B8BC-164D-9FC3-E13405B44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EBF22-7F8B-E14B-BD11-22AC8F5D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A086-3327-410C-85F2-3C7E626DE199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E2C2C-3A67-CA40-97D7-9ED57BA9A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6AF8D-B8A5-C741-93CE-5BFE51D1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264F-9D15-4D60-8AC6-B9E6DAECF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1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7C2694-C1C7-A341-8937-78A42C02B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258A4-9672-1A47-A679-BBE270249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1D0B4-0DE6-8441-AA5A-58849E24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A086-3327-410C-85F2-3C7E626DE199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DEE06-5963-B846-8C93-B790ABA2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D1405-8073-4440-A661-C2C8FEF7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264F-9D15-4D60-8AC6-B9E6DAECF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4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59A7-FF99-694E-847D-34497CA7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80A2D-FA3E-2243-AB80-3B89622CA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7A3E5-4C5D-E343-96F9-25E32C3B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A086-3327-410C-85F2-3C7E626DE199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03196-8AA3-B542-BD52-4A2FAB3D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B7904-1E78-144C-925F-EE790C92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264F-9D15-4D60-8AC6-B9E6DAECF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73136-862C-6E4A-9451-5C87E95E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E6A53-5725-2646-A7D3-EE353825F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ACE46-C7B8-5E44-86E0-A173205E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A086-3327-410C-85F2-3C7E626DE199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81361-E193-F640-BEAE-16CDB285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9ED6E-F199-0743-9BB9-F64EF40B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264F-9D15-4D60-8AC6-B9E6DAECF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2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2C8F5-BD23-7F44-98F1-E2759245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037CE-8AAE-064A-B7DA-D32992D5C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930B5-3A1A-154A-AC01-8BA92B3F0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08621-2E7C-1F4E-BC61-FF98AA04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A086-3327-410C-85F2-3C7E626DE199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91778-FE32-BA48-8D1F-16F8A926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BB48C-376A-AB48-A503-2B79D05A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264F-9D15-4D60-8AC6-B9E6DAECF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8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A7B6-46D1-714D-A13D-B046087E6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0B018-137B-1646-B5B7-75A773E81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9115B-972B-E743-9598-C86BFD5D2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EDD9E-550D-8642-AABF-3178C679A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1342EE-2FC6-774E-AC02-CED19D7E6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5F1A9-8185-344D-B622-90CFA03D9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A086-3327-410C-85F2-3C7E626DE199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780FD8-A60D-F146-9844-312B2A66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B373A-0CA1-284A-B8E2-3ADF2E86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264F-9D15-4D60-8AC6-B9E6DAECF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0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DBDB-B343-B24C-BDF4-AB04CB1E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3B8B8-42DD-0345-84ED-FDA4EC71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A086-3327-410C-85F2-3C7E626DE199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701B6-2A00-054F-AA2F-CF0D6AE8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65F11-8827-4646-98A8-BA164080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264F-9D15-4D60-8AC6-B9E6DAECF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7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90C5D-EA34-0A47-8865-7E5C8EE0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A086-3327-410C-85F2-3C7E626DE199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01921F-537E-364E-A89A-33B79D63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033B2-C7A5-644D-A291-11111E49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264F-9D15-4D60-8AC6-B9E6DAECF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4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837C-78C7-904B-A647-5534DFAC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35F36-0118-AD44-B525-D7230D626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1CF97-8B6A-CD41-BE99-51DF87379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01B23-1362-954D-A239-6C5A4673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A086-3327-410C-85F2-3C7E626DE199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FD409-56E2-DD47-8DBF-D3E0F63B7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51444-ED51-E64E-B548-9199FDD2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264F-9D15-4D60-8AC6-B9E6DAECF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5B26-27FB-7645-89E4-A784BAEC3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277BB0-C2CF-B243-B067-773448AB3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B6DDF-6057-5741-A5A0-93EA0DCE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ED382-4075-3E4F-A3C7-83BD98E4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A086-3327-410C-85F2-3C7E626DE199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D6F3F-EEAB-9240-A87B-F22705D0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8DCC8-E679-3A4D-BEC5-D0CCF267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264F-9D15-4D60-8AC6-B9E6DAECF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9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DFFE68-8FAC-D940-8BF2-C93032EA9B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56FB4-9F98-DF43-8076-CFD5F78A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550" y="365125"/>
            <a:ext cx="9501249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1C089-F0D8-684B-AA4E-D60E5282E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5374" y="169499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DD7A7-91D4-9C4F-80F5-0EBE32A18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0A086-3327-410C-85F2-3C7E626DE199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D610F-DF9E-0040-9DEF-88551B4EC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31CF1-063B-0B45-B41E-B857FF88C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4264F-9D15-4D60-8AC6-B9E6DAECF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43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63475AA-F260-4C3B-A3BF-CB76A0BDBBE9}"/>
              </a:ext>
            </a:extLst>
          </p:cNvPr>
          <p:cNvGrpSpPr/>
          <p:nvPr/>
        </p:nvGrpSpPr>
        <p:grpSpPr>
          <a:xfrm>
            <a:off x="4457205" y="596057"/>
            <a:ext cx="4722422" cy="1603169"/>
            <a:chOff x="4457205" y="596057"/>
            <a:chExt cx="4722422" cy="1603169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C0915338-63CB-4E57-B5F5-723C020C02BE}"/>
                </a:ext>
              </a:extLst>
            </p:cNvPr>
            <p:cNvSpPr/>
            <p:nvPr/>
          </p:nvSpPr>
          <p:spPr>
            <a:xfrm>
              <a:off x="4457205" y="915810"/>
              <a:ext cx="3526972" cy="1116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7EB35EFA-485D-4BC8-87A7-469CA6E25131}"/>
                </a:ext>
              </a:extLst>
            </p:cNvPr>
            <p:cNvSpPr/>
            <p:nvPr/>
          </p:nvSpPr>
          <p:spPr>
            <a:xfrm rot="213683">
              <a:off x="7908967" y="596057"/>
              <a:ext cx="1270660" cy="1603169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C1CC0-C4CF-4916-A6A2-2075C8023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615" y="997306"/>
            <a:ext cx="9144000" cy="2713789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Arial Black" panose="020B0A04020102020204" pitchFamily="34" charset="0"/>
              </a:rPr>
              <a:t>«Пантон»: длительная образовательная игра </a:t>
            </a:r>
            <a:br>
              <a:rPr lang="ru-RU" sz="4400" dirty="0">
                <a:latin typeface="Arial Black" panose="020B0A04020102020204" pitchFamily="34" charset="0"/>
              </a:rPr>
            </a:br>
            <a:r>
              <a:rPr lang="ru-RU" sz="4400" dirty="0">
                <a:latin typeface="Arial Black" panose="020B0A04020102020204" pitchFamily="34" charset="0"/>
              </a:rPr>
              <a:t>по основам композиции в дизайне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D73B95-4959-4EB2-AAB6-E1CF228DC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615" y="4150262"/>
            <a:ext cx="9144000" cy="202686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Мамаева Ольга Георгиевна, </a:t>
            </a: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педагог дополнительного образования КОГОАУ ДО ЦТТ ДТ «Кванториум» в г. Кирове</a:t>
            </a: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Багаева Кристина Николаевна, </a:t>
            </a: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Ельмакова Карина Владимировна,</a:t>
            </a: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Макарова Кристина Александровна, </a:t>
            </a: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студенты факультета технологий, инжиниринга и дизайна ФГБОУ ВО «Вятский государственный университет», г. Киров </a:t>
            </a: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929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441923-3A6F-4393-8FF8-FD1F2835C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369" y="1659370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sz="20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проектной деятельности является сборник методических материалов в виде длительной образовательной игры, направленный на повышение уровня знаний и навыков по построению композиции в дизайне у обучающихся вводного модуля Детского технопарка «Кванториум» по направлению «промышленный дизайн». 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может быть полезна для учителей изобразительного искусства в общеобразовательных школах, для педагогов, обучающих дизайну. У данной игры мало аналогов, а темы, рассматриваемые в ней, лучше всего усваиваются и закрепляются именно на практике в игровой форме.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7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A787C-6A12-4C32-86E9-F6A8183C3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0" y="859167"/>
            <a:ext cx="9501249" cy="779463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апробации продукта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E3DAE-1AD2-4CE6-A1FE-26BB74CEE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65" y="2409062"/>
            <a:ext cx="10515600" cy="15691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длительной образовательной игры по основам композиции в дизайне «Пантон» способствует повышению мотивации к изучению темы «Основы композиции в дизайне» и, как следствие, повышению уровня знаний и навыков по построению композиции у обучающихся вводного модуля ДТ «Кванториум» по направлению промышленный дизайн.</a:t>
            </a:r>
          </a:p>
        </p:txBody>
      </p:sp>
    </p:spTree>
    <p:extLst>
      <p:ext uri="{BB962C8B-B14F-4D97-AF65-F5344CB8AC3E}">
        <p14:creationId xmlns:p14="http://schemas.microsoft.com/office/powerpoint/2010/main" val="355399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92A14-6841-407B-8A02-AFAB4DD7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7444"/>
            <a:ext cx="9501249" cy="779463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вы можете обратиться к нам: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CD95C6-8FAC-4039-8FD1-09A8F3002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5787"/>
            <a:ext cx="2879766" cy="28797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8649A6-DB78-400D-835D-EE83C91E4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909" y="2060183"/>
            <a:ext cx="2990974" cy="29909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2310B8-452C-45BE-8AF1-ADA94A4B0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826" y="2060183"/>
            <a:ext cx="2990974" cy="2990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667971-9933-4EFF-8A06-08630F00C29D}"/>
              </a:ext>
            </a:extLst>
          </p:cNvPr>
          <p:cNvSpPr txBox="1"/>
          <p:nvPr/>
        </p:nvSpPr>
        <p:spPr>
          <a:xfrm>
            <a:off x="1122836" y="5448829"/>
            <a:ext cx="179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Багаева Кристина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8F583-8E15-440A-BE46-EBC4727DDE06}"/>
              </a:ext>
            </a:extLst>
          </p:cNvPr>
          <p:cNvSpPr txBox="1"/>
          <p:nvPr/>
        </p:nvSpPr>
        <p:spPr>
          <a:xfrm>
            <a:off x="5026418" y="5448829"/>
            <a:ext cx="179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Ельмакова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Карина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AA72AD-EBC4-47D0-BA09-55E2E29292D6}"/>
              </a:ext>
            </a:extLst>
          </p:cNvPr>
          <p:cNvSpPr txBox="1"/>
          <p:nvPr/>
        </p:nvSpPr>
        <p:spPr>
          <a:xfrm>
            <a:off x="9220386" y="5448829"/>
            <a:ext cx="179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Макарова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Кристина</a:t>
            </a:r>
          </a:p>
        </p:txBody>
      </p:sp>
    </p:spTree>
    <p:extLst>
      <p:ext uri="{BB962C8B-B14F-4D97-AF65-F5344CB8AC3E}">
        <p14:creationId xmlns:p14="http://schemas.microsoft.com/office/powerpoint/2010/main" val="137612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5DB037-7B65-4232-87F9-BCD3BC3C5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2759" y="1003052"/>
            <a:ext cx="5181600" cy="2865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овышение уровня знаний и навыков по построению композиции в дизайне у обучающихся вводного модуля Детского технопарка «Кванториум» по направлению «Промышленный дизайн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посредством создания настольной игры.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6E58A3-78AA-44F8-959A-DD22F18EC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32759" y="4031260"/>
            <a:ext cx="5181600" cy="2473243"/>
          </a:xfrm>
        </p:spPr>
        <p:txBody>
          <a:bodyPr>
            <a:norm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знаний и навыков по построению композиции у обучающихся вводного модуля ДТ «Кванториум» по направлению «Промышленный дизайн»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00567A-EA11-44D0-AD84-34A952572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22" b="20946"/>
          <a:stretch/>
        </p:blipFill>
        <p:spPr>
          <a:xfrm>
            <a:off x="7159337" y="2192378"/>
            <a:ext cx="4762500" cy="247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81FD61-967E-4E1C-8C8F-75BC9D6EB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подготовлен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вводного модуля Детского технопарка «Кванториум» по направлению «Промышленный дизайн»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обучающихся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11-16 лет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Полезность проекта для данной целевой аудитории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повышение уровня знаний и навыков по построению композиции в дизайне в игровом формате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46291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B24EDF-5576-4714-AAE3-3ADB61EF7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концепция игры </a:t>
            </a:r>
            <a:r>
              <a:rPr lang="ru-RU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выполнение заданий за счет разложения геометрических фигур на игровом поле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DFE076-9E97-4FC6-B095-DF7729A0D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7" t="3446" r="3432" b="4766"/>
          <a:stretch/>
        </p:blipFill>
        <p:spPr>
          <a:xfrm>
            <a:off x="7374576" y="3075709"/>
            <a:ext cx="3811979" cy="3241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259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CC6527-8F69-4129-AA67-3A25D3AAE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005" y="6499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игры</a:t>
            </a:r>
          </a:p>
          <a:p>
            <a:pPr marL="0" indent="0">
              <a:buNone/>
            </a:pPr>
            <a:endParaRPr lang="ru-RU" sz="36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 из органического стекла разного цвета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Карты с заданиями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Карты с теоретическим материалом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Коробка для хранения всех элементов игры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Буклет с описанием игры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28E877-0560-4F72-8746-71C20F0EF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097" y="3496258"/>
            <a:ext cx="3712002" cy="3010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649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475EA-D264-470C-B9A4-59B57726B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0" y="726549"/>
            <a:ext cx="9501249" cy="7794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карточек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0FD929-1E47-441D-BE81-2AA490A01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8383"/>
            <a:ext cx="4987302" cy="378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A61EBD-3161-4CE7-883D-4C41EA3AB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52" y="1923561"/>
            <a:ext cx="4805548" cy="3818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61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B44105-9C3F-4419-B53C-226F04DF3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86" y="2261659"/>
            <a:ext cx="4697640" cy="4073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D1DB73-B0F7-4F9F-BF25-E7BF7C8EE066}"/>
              </a:ext>
            </a:extLst>
          </p:cNvPr>
          <p:cNvSpPr txBox="1"/>
          <p:nvPr/>
        </p:nvSpPr>
        <p:spPr>
          <a:xfrm>
            <a:off x="1540823" y="983121"/>
            <a:ext cx="9110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 из органического стекла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82B5FA-68E8-4D5D-AE6E-98AB26A16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74" y="2252407"/>
            <a:ext cx="5427023" cy="4082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376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E35B22-A996-4E79-BBA8-119209345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415" y="1383960"/>
            <a:ext cx="10177153" cy="4636830"/>
          </a:xfrm>
        </p:spPr>
        <p:txBody>
          <a:bodyPr/>
          <a:lstStyle/>
          <a:p>
            <a:pPr marL="0" indent="0">
              <a:buNone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разделены на шесть модулей, в каждом модуле несколько заданий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модуль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Композиционный центр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модуль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Замкнутая и открытая композиция, правило золотого сечения и трех третей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модуль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Динамика и статика в композиции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модуль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Ритм и метр в композиции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модуль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Симметрия и асимметрия в композиции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модуль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Практика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41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1FA439-7BC1-470F-8384-685BA3DB3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81" y="1661318"/>
            <a:ext cx="4385600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2AD5BC-CDF8-42A3-8E20-0B2450C47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716" y="845344"/>
            <a:ext cx="3889838" cy="5167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35E89B-8896-4916-B892-7385D7954765}"/>
              </a:ext>
            </a:extLst>
          </p:cNvPr>
          <p:cNvSpPr txBox="1"/>
          <p:nvPr/>
        </p:nvSpPr>
        <p:spPr>
          <a:xfrm>
            <a:off x="1661202" y="583734"/>
            <a:ext cx="3443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игры</a:t>
            </a:r>
          </a:p>
        </p:txBody>
      </p:sp>
    </p:spTree>
    <p:extLst>
      <p:ext uri="{BB962C8B-B14F-4D97-AF65-F5344CB8AC3E}">
        <p14:creationId xmlns:p14="http://schemas.microsoft.com/office/powerpoint/2010/main" val="168296310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base.com-1080">
  <a:themeElements>
    <a:clrScheme name="Custom 3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E3BCA"/>
      </a:accent1>
      <a:accent2>
        <a:srgbClr val="02148E"/>
      </a:accent2>
      <a:accent3>
        <a:srgbClr val="A5A5A5"/>
      </a:accent3>
      <a:accent4>
        <a:srgbClr val="FE594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powerpointbase.com-1080</Template>
  <TotalTime>43</TotalTime>
  <Words>381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powerpointbase.com-1080</vt:lpstr>
      <vt:lpstr>«Пантон»: длительная образовательная игра  по основам композиции в дизайне</vt:lpstr>
      <vt:lpstr>Презентация PowerPoint</vt:lpstr>
      <vt:lpstr>Презентация PowerPoint</vt:lpstr>
      <vt:lpstr>Презентация PowerPoint</vt:lpstr>
      <vt:lpstr>Презентация PowerPoint</vt:lpstr>
      <vt:lpstr>Дизайн карточек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апробации продукта</vt:lpstr>
      <vt:lpstr>По вопросам вы можете обратиться к нам: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«Пантон»: длительная образовательная игра  по основам композиции в дизайне</dc:title>
  <dc:creator>Багаева Кристина Николаевна</dc:creator>
  <cp:lastModifiedBy>Пользователь Windows</cp:lastModifiedBy>
  <cp:revision>17</cp:revision>
  <dcterms:created xsi:type="dcterms:W3CDTF">2022-12-14T15:04:18Z</dcterms:created>
  <dcterms:modified xsi:type="dcterms:W3CDTF">2023-04-02T10:19:56Z</dcterms:modified>
</cp:coreProperties>
</file>