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676405" y="1994443"/>
            <a:ext cx="10905164" cy="1086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Математический драйв!: дидактическая игра по математике для развития умения решать практико-ориентированные задачи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74903" y="413143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b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Математические затейники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Шишкин Антон Дмитриевич,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Шишкин Антон Дмитриевич, Исаева Ольга Николаевна, </a:t>
            </a:r>
            <a:r>
              <a:rPr lang="ru-RU" sz="2000" dirty="0" err="1"/>
              <a:t>Черанёва</a:t>
            </a:r>
            <a:r>
              <a:rPr lang="ru-RU" sz="2000" dirty="0"/>
              <a:t> Анастасия Владимировна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Вершинина Марина Сергеевна, учитель математики Гимназии № 30, г. Курган	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Зеленина Наталья Алексеевна, кандидат педагогических наук, доцент кафедры фундаментальной математики ФГБОУ ВО «Вятский государственный университет» </a:t>
            </a:r>
            <a:r>
              <a:rPr lang="ru-RU" sz="10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243332"/>
            <a:ext cx="10873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Недостаточный уровень развития умения решать практико-ориентированные задачи по математике у учащихся 8-9 классов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1956222"/>
            <a:ext cx="10831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Противоречие между необходимостью развития  умения применять математические знания в повседневной жизни и недостаточной разработанностью дидактических материалов в данной области для учащихся 8-9 классов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228671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</a:rPr>
              <a:t>Развитие  у учащихся 8-9 классов умения решать практико-ориентированные задачи по математике</a:t>
            </a:r>
            <a:endParaRPr lang="ru-RU" sz="36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551837"/>
            <a:ext cx="108175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Дидактическая игра для учащихся 8-9 классов, направленная на развитие умения решать практико-ориентированные задачи по математике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204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Антон Шишкин</cp:lastModifiedBy>
  <cp:revision>49</cp:revision>
  <dcterms:created xsi:type="dcterms:W3CDTF">2021-03-02T07:04:14Z</dcterms:created>
  <dcterms:modified xsi:type="dcterms:W3CDTF">2021-11-15T12:16:10Z</dcterms:modified>
</cp:coreProperties>
</file>