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7" r:id="rId4"/>
    <p:sldId id="269" r:id="rId5"/>
    <p:sldId id="270" r:id="rId6"/>
    <p:sldId id="271" r:id="rId7"/>
    <p:sldId id="272" r:id="rId8"/>
    <p:sldId id="273" r:id="rId9"/>
    <p:sldId id="274" r:id="rId10"/>
    <p:sldId id="268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2548D-10A2-4283-9DB8-1012E3600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BFE56A-EFB4-452F-BA2A-43BDDBE3C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087FE3-8AAA-45B4-A9E1-218664A3A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CABD67-CA45-4678-B178-8DFE7D76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A2B28A-E684-4BA8-9847-9634A5EEF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806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27C49-11E4-4BC7-90BD-CC4A5C984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CBBC7A-8910-48DB-BF8E-4213FB0EB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95BA6-5694-4A6D-80BF-301CB1443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2A9C0B-05A3-4516-9591-C533C009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44BCA8-98E4-441A-B32F-05CBAD72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15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D18CAF-5BBF-4BBC-A9C6-1C6103601D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D05D45-B9D4-4D7A-92F1-49482F42C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F1DF7F-2E25-40C5-921C-CB0D89F01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EFFB66-8874-46A2-B4C9-9B50CF268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8833C4-6235-4E3C-B526-20552F098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692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4BE86-AE65-4380-9D18-7DD9BFA6A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5A1442-9DED-4065-998B-5C19279D8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8F4CDF-26CC-491B-A5F5-9BB24A4F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946189-AA0E-411E-9993-AF0F2AEAC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0696C-4BED-4AD1-B005-E104ED29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0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AA681-2BC7-4C3D-84B7-46E8A7DD0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4E298D-2226-4095-86D9-1D3715365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91DC6C-31DA-4863-B212-5B78852AA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FCED71-14AE-44B6-A4F7-0568E017A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BB5947-3233-424F-B0D2-C7EFC1DD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43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5E396-EB3E-4BF2-BD4F-8C7E14C09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C1C82C-8804-46ED-82A3-A1D03812E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98C3BA-9AB7-4AF4-A3DE-980F5F7E7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3178FB-B6E0-4407-ADFE-A77184856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15BE5-73B6-48B9-B6C8-01E458B3F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23C74F-9157-4F5A-879E-9D5579754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78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05036-661D-4C55-B06E-88B71532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C9BE60-4F3A-4F82-A5FF-8577B0977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D64369-AF51-46EA-BD45-77B064419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CC35E01-2B7D-4A81-93F5-78EA7835E1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4D0227-EDD1-491C-A5DE-0E07C954C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232875-8F78-4F10-891C-7EB3050A4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9353C1-CE0A-4415-8C5A-33FC4442E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DCFB62F-15FD-42D9-AD5B-4EE98B47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404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9D4F6-F23C-4131-BAB6-7F9A9A08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2E66E1-6145-4E52-A7A5-748A2A8DE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54493F-D1F0-412B-8D7A-801806966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074BE5-0096-4D0E-A6DE-A44EBC036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154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40E5B6C-DD8A-4B01-B0F7-8AF3E1B43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498570-F321-4491-855E-A0D70DBCB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A31F1D-9BDA-4BAE-886B-68CB47E07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78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7CCBF-920E-44D2-AFBA-60C468B00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82B856-5EE6-4065-9D28-555F4F447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44FEEE-2F31-4B7C-8037-0B8A6216C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F6BFD0-6AAF-4C89-8BD7-E3E1C24A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0C5130-571A-4255-9939-E4E664400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A7EE19-BCAE-4E5F-B362-39EFD1EF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008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59800-318F-4B83-9BFC-426308A15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DFC9FE-5B78-4597-8808-4A1CD6F6E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3DF6C7-A59F-4F57-8074-FE22CDAC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E4027F-2142-4868-8221-0CF537334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C5A-884F-4E96-866A-3855CB51955A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5B0B92-3CA0-4FDE-BAED-34845D584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97ACC0-4D2A-44C7-96B5-9274285D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68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263C07-52BF-4B40-BD1C-4A679700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40D116-B020-4792-9C84-73830392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E6078B-8D98-4D50-8A15-893C1EB5DC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DCC5A-884F-4E96-866A-3855CB51955A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812F6-1B9D-4324-B0C6-6C911A2B4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C1C79F-93DE-4C72-873F-DE0D9B4DA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64F15-957D-4355-B09F-473651333B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19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17/06/relationships/model3d" Target="../media/model3d1.glb"/><Relationship Id="rId9" Type="http://schemas.openxmlformats.org/officeDocument/2006/relationships/image" Target="../media/image7.png"/><Relationship Id="rId1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u/resource/22223760" TargetMode="External"/><Relationship Id="rId13" Type="http://schemas.openxmlformats.org/officeDocument/2006/relationships/image" Target="../media/image29.png"/><Relationship Id="rId18" Type="http://schemas.openxmlformats.org/officeDocument/2006/relationships/hyperlink" Target="https://www.jigsawplanet.com/?rc=play&amp;pid=18662c991832" TargetMode="External"/><Relationship Id="rId3" Type="http://schemas.openxmlformats.org/officeDocument/2006/relationships/slide" Target="slide2.xml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17" Type="http://schemas.openxmlformats.org/officeDocument/2006/relationships/image" Target="../media/image33.png"/><Relationship Id="rId2" Type="http://schemas.openxmlformats.org/officeDocument/2006/relationships/image" Target="../media/image1.jpg"/><Relationship Id="rId16" Type="http://schemas.openxmlformats.org/officeDocument/2006/relationships/image" Target="../media/image31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u/resource/26368018" TargetMode="External"/><Relationship Id="rId11" Type="http://schemas.openxmlformats.org/officeDocument/2006/relationships/hyperlink" Target="https://learningapps.org/display?v=pi6tts66a21" TargetMode="External"/><Relationship Id="rId5" Type="http://schemas.openxmlformats.org/officeDocument/2006/relationships/image" Target="../media/image27.png"/><Relationship Id="rId15" Type="http://schemas.openxmlformats.org/officeDocument/2006/relationships/image" Target="../media/image25.png"/><Relationship Id="rId10" Type="http://schemas.openxmlformats.org/officeDocument/2006/relationships/hyperlink" Target="https://etreniki.ru/GZY4U3ZV1N" TargetMode="External"/><Relationship Id="rId19" Type="http://schemas.openxmlformats.org/officeDocument/2006/relationships/image" Target="../media/image50.png"/><Relationship Id="rId4" Type="http://schemas.openxmlformats.org/officeDocument/2006/relationships/image" Target="../media/image26.png"/><Relationship Id="rId9" Type="http://schemas.openxmlformats.org/officeDocument/2006/relationships/hyperlink" Target="https://wordwall.net/ru/resource/22224718" TargetMode="External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17/06/relationships/model3d" Target="../media/model3d5.glb"/><Relationship Id="rId18" Type="http://schemas.openxmlformats.org/officeDocument/2006/relationships/slide" Target="slide8.xml"/><Relationship Id="rId26" Type="http://schemas.openxmlformats.org/officeDocument/2006/relationships/image" Target="../media/image2.png"/><Relationship Id="rId3" Type="http://schemas.openxmlformats.org/officeDocument/2006/relationships/slide" Target="slide7.xml"/><Relationship Id="rId21" Type="http://schemas.openxmlformats.org/officeDocument/2006/relationships/slide" Target="slide3.xml"/><Relationship Id="rId7" Type="http://schemas.microsoft.com/office/2017/06/relationships/model3d" Target="../media/model3d3.glb"/><Relationship Id="rId12" Type="http://schemas.openxmlformats.org/officeDocument/2006/relationships/slide" Target="slide6.xml"/><Relationship Id="rId17" Type="http://schemas.openxmlformats.org/officeDocument/2006/relationships/image" Target="../media/image17.png"/><Relationship Id="rId25" Type="http://schemas.openxmlformats.org/officeDocument/2006/relationships/image" Target="../media/image20.png"/><Relationship Id="rId2" Type="http://schemas.openxmlformats.org/officeDocument/2006/relationships/image" Target="../media/image12.jpg"/><Relationship Id="rId16" Type="http://schemas.microsoft.com/office/2017/06/relationships/model3d" Target="../media/model3d6.glb"/><Relationship Id="rId20" Type="http://schemas.openxmlformats.org/officeDocument/2006/relationships/image" Target="../media/image18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24" Type="http://schemas.microsoft.com/office/2017/06/relationships/model3d" Target="../media/model3d9.glb"/><Relationship Id="rId5" Type="http://schemas.openxmlformats.org/officeDocument/2006/relationships/image" Target="../media/image13.png"/><Relationship Id="rId15" Type="http://schemas.openxmlformats.org/officeDocument/2006/relationships/slide" Target="slide5.xml"/><Relationship Id="rId23" Type="http://schemas.openxmlformats.org/officeDocument/2006/relationships/image" Target="../media/image19.png"/><Relationship Id="rId28" Type="http://schemas.microsoft.com/office/2007/relationships/hdphoto" Target="../media/hdphoto1.wdp"/><Relationship Id="rId10" Type="http://schemas.microsoft.com/office/2017/06/relationships/model3d" Target="../media/model3d4.glb"/><Relationship Id="rId19" Type="http://schemas.microsoft.com/office/2017/06/relationships/model3d" Target="../media/model3d7.glb"/><Relationship Id="rId4" Type="http://schemas.microsoft.com/office/2017/06/relationships/model3d" Target="../media/model3d2.glb"/><Relationship Id="rId9" Type="http://schemas.openxmlformats.org/officeDocument/2006/relationships/slide" Target="slide10.xml"/><Relationship Id="rId14" Type="http://schemas.openxmlformats.org/officeDocument/2006/relationships/image" Target="../media/image16.png"/><Relationship Id="rId22" Type="http://schemas.microsoft.com/office/2017/06/relationships/model3d" Target="../media/model3d8.glb"/><Relationship Id="rId27" Type="http://schemas.openxmlformats.org/officeDocument/2006/relationships/image" Target="../media/image21.png"/><Relationship Id="rId30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17/06/relationships/model3d" Target="../media/model3d5.glb"/><Relationship Id="rId18" Type="http://schemas.openxmlformats.org/officeDocument/2006/relationships/slide" Target="slide9.xml"/><Relationship Id="rId26" Type="http://schemas.openxmlformats.org/officeDocument/2006/relationships/image" Target="../media/image20.png"/><Relationship Id="rId3" Type="http://schemas.openxmlformats.org/officeDocument/2006/relationships/slide" Target="slide8.xml"/><Relationship Id="rId21" Type="http://schemas.openxmlformats.org/officeDocument/2006/relationships/slide" Target="slide6.xml"/><Relationship Id="rId7" Type="http://schemas.microsoft.com/office/2017/06/relationships/model3d" Target="../media/model3d3.glb"/><Relationship Id="rId12" Type="http://schemas.openxmlformats.org/officeDocument/2006/relationships/slide" Target="slide10.xml"/><Relationship Id="rId17" Type="http://schemas.openxmlformats.org/officeDocument/2006/relationships/image" Target="../media/image17.png"/><Relationship Id="rId25" Type="http://schemas.microsoft.com/office/2017/06/relationships/model3d" Target="../media/model3d9.glb"/><Relationship Id="rId2" Type="http://schemas.openxmlformats.org/officeDocument/2006/relationships/image" Target="../media/image12.jpg"/><Relationship Id="rId16" Type="http://schemas.microsoft.com/office/2017/06/relationships/model3d" Target="../media/model3d6.glb"/><Relationship Id="rId20" Type="http://schemas.openxmlformats.org/officeDocument/2006/relationships/image" Target="../media/image18.png"/><Relationship Id="rId29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24" Type="http://schemas.openxmlformats.org/officeDocument/2006/relationships/slide" Target="slide7.xml"/><Relationship Id="rId32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slide" Target="slide3.xml"/><Relationship Id="rId23" Type="http://schemas.openxmlformats.org/officeDocument/2006/relationships/image" Target="../media/image19.png"/><Relationship Id="rId28" Type="http://schemas.openxmlformats.org/officeDocument/2006/relationships/image" Target="../media/image21.png"/><Relationship Id="rId10" Type="http://schemas.microsoft.com/office/2017/06/relationships/model3d" Target="../media/model3d4.glb"/><Relationship Id="rId19" Type="http://schemas.microsoft.com/office/2017/06/relationships/model3d" Target="../media/model3d7.glb"/><Relationship Id="rId31" Type="http://schemas.openxmlformats.org/officeDocument/2006/relationships/image" Target="../media/image23.png"/><Relationship Id="rId4" Type="http://schemas.microsoft.com/office/2017/06/relationships/model3d" Target="../media/model3d2.glb"/><Relationship Id="rId9" Type="http://schemas.openxmlformats.org/officeDocument/2006/relationships/slide" Target="slide5.xml"/><Relationship Id="rId14" Type="http://schemas.openxmlformats.org/officeDocument/2006/relationships/image" Target="../media/image16.png"/><Relationship Id="rId22" Type="http://schemas.microsoft.com/office/2017/06/relationships/model3d" Target="../media/model3d8.glb"/><Relationship Id="rId27" Type="http://schemas.openxmlformats.org/officeDocument/2006/relationships/image" Target="../media/image2.png"/><Relationship Id="rId30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25.png"/><Relationship Id="rId21" Type="http://schemas.openxmlformats.org/officeDocument/2006/relationships/hyperlink" Target="https://www.jigsawplanet.com/?rc=play&amp;pid=0562c8ab350b&amp;pieces=9" TargetMode="External"/><Relationship Id="rId7" Type="http://schemas.openxmlformats.org/officeDocument/2006/relationships/hyperlink" Target="https://learningapps.org/display?v=p6rynakot21" TargetMode="External"/><Relationship Id="rId12" Type="http://schemas.openxmlformats.org/officeDocument/2006/relationships/hyperlink" Target="https://learningapps.org/display?v=pc936ky6a21" TargetMode="External"/><Relationship Id="rId17" Type="http://schemas.openxmlformats.org/officeDocument/2006/relationships/image" Target="../media/image33.png"/><Relationship Id="rId2" Type="http://schemas.openxmlformats.org/officeDocument/2006/relationships/image" Target="../media/image1.jp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hyperlink" Target="https://learningapps.org/display?v=pjjytayrc21" TargetMode="External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hyperlink" Target="https://learningapps.org/display?v=p4vjdvkfc21" TargetMode="External"/><Relationship Id="rId19" Type="http://schemas.openxmlformats.org/officeDocument/2006/relationships/image" Target="../media/image35.png"/><Relationship Id="rId4" Type="http://schemas.openxmlformats.org/officeDocument/2006/relationships/slide" Target="slide2.xml"/><Relationship Id="rId9" Type="http://schemas.openxmlformats.org/officeDocument/2006/relationships/hyperlink" Target="https://wordwall.net/ru/resource/26310344" TargetMode="External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apps.org/display?v=pcibn91nj21" TargetMode="External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slide" Target="slide2.xml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17" Type="http://schemas.openxmlformats.org/officeDocument/2006/relationships/image" Target="../media/image32.png"/><Relationship Id="rId2" Type="http://schemas.openxmlformats.org/officeDocument/2006/relationships/image" Target="../media/image1.jp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display?v=pqxgjg66521" TargetMode="External"/><Relationship Id="rId11" Type="http://schemas.openxmlformats.org/officeDocument/2006/relationships/hyperlink" Target="https://learningapps.org/display?v=p1pyrkpi321" TargetMode="External"/><Relationship Id="rId5" Type="http://schemas.openxmlformats.org/officeDocument/2006/relationships/image" Target="../media/image27.png"/><Relationship Id="rId15" Type="http://schemas.openxmlformats.org/officeDocument/2006/relationships/image" Target="../media/image25.png"/><Relationship Id="rId10" Type="http://schemas.openxmlformats.org/officeDocument/2006/relationships/hyperlink" Target="https://wordwall.net/ru/resource/26418692" TargetMode="External"/><Relationship Id="rId19" Type="http://schemas.openxmlformats.org/officeDocument/2006/relationships/hyperlink" Target="https://www.jigsawplanet.com/?rc=play&amp;pid=1626b8e94a25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learningapps.org/display?v=pu3gfwt9j21" TargetMode="External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6.png"/><Relationship Id="rId18" Type="http://schemas.openxmlformats.org/officeDocument/2006/relationships/image" Target="../media/image38.png"/><Relationship Id="rId3" Type="http://schemas.openxmlformats.org/officeDocument/2006/relationships/image" Target="../media/image37.png"/><Relationship Id="rId21" Type="http://schemas.openxmlformats.org/officeDocument/2006/relationships/hyperlink" Target="https://www.jigsawplanet.com/?rc=play&amp;pid=379aae578c3a" TargetMode="External"/><Relationship Id="rId7" Type="http://schemas.openxmlformats.org/officeDocument/2006/relationships/hyperlink" Target="https://learningapps.org/display?v=p3vmf17fn21" TargetMode="External"/><Relationship Id="rId12" Type="http://schemas.openxmlformats.org/officeDocument/2006/relationships/hyperlink" Target="https://learningapps.org/display?v=pz822463t21" TargetMode="External"/><Relationship Id="rId17" Type="http://schemas.openxmlformats.org/officeDocument/2006/relationships/image" Target="../media/image33.png"/><Relationship Id="rId2" Type="http://schemas.openxmlformats.org/officeDocument/2006/relationships/image" Target="../media/image1.jpg"/><Relationship Id="rId16" Type="http://schemas.openxmlformats.org/officeDocument/2006/relationships/image" Target="../media/image2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hyperlink" Target="https://learningapps.org/display?v=pr997e4ac21" TargetMode="External"/><Relationship Id="rId5" Type="http://schemas.openxmlformats.org/officeDocument/2006/relationships/image" Target="../media/image26.png"/><Relationship Id="rId15" Type="http://schemas.openxmlformats.org/officeDocument/2006/relationships/image" Target="../media/image30.png"/><Relationship Id="rId23" Type="http://schemas.openxmlformats.org/officeDocument/2006/relationships/image" Target="../media/image40.png"/><Relationship Id="rId10" Type="http://schemas.openxmlformats.org/officeDocument/2006/relationships/hyperlink" Target="https://learningapps.org/display?v=pbk4i3a3n21" TargetMode="External"/><Relationship Id="rId19" Type="http://schemas.openxmlformats.org/officeDocument/2006/relationships/image" Target="../media/image31.png"/><Relationship Id="rId4" Type="http://schemas.openxmlformats.org/officeDocument/2006/relationships/slide" Target="slide2.xml"/><Relationship Id="rId9" Type="http://schemas.openxmlformats.org/officeDocument/2006/relationships/hyperlink" Target="https://etreniki.ru/Y7DY7G5D61" TargetMode="External"/><Relationship Id="rId14" Type="http://schemas.openxmlformats.org/officeDocument/2006/relationships/image" Target="../media/image29.png"/><Relationship Id="rId2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6.png"/><Relationship Id="rId18" Type="http://schemas.openxmlformats.org/officeDocument/2006/relationships/image" Target="../media/image32.png"/><Relationship Id="rId3" Type="http://schemas.openxmlformats.org/officeDocument/2006/relationships/image" Target="../media/image41.png"/><Relationship Id="rId21" Type="http://schemas.openxmlformats.org/officeDocument/2006/relationships/hyperlink" Target="https://www.jigsawplanet.com/?rc=play&amp;pid=04a2a4b729a3" TargetMode="External"/><Relationship Id="rId7" Type="http://schemas.openxmlformats.org/officeDocument/2006/relationships/hyperlink" Target="https://etreniki.ru/5RJJ372FLY" TargetMode="External"/><Relationship Id="rId12" Type="http://schemas.openxmlformats.org/officeDocument/2006/relationships/hyperlink" Target="https://wordwall.net/ru/resource/26405760" TargetMode="External"/><Relationship Id="rId17" Type="http://schemas.openxmlformats.org/officeDocument/2006/relationships/image" Target="../media/image31.png"/><Relationship Id="rId2" Type="http://schemas.openxmlformats.org/officeDocument/2006/relationships/image" Target="../media/image1.jpg"/><Relationship Id="rId16" Type="http://schemas.openxmlformats.org/officeDocument/2006/relationships/image" Target="../media/image25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hyperlink" Target="https://learningapps.org/display?v=pasw9d6dn21" TargetMode="External"/><Relationship Id="rId5" Type="http://schemas.openxmlformats.org/officeDocument/2006/relationships/image" Target="../media/image26.png"/><Relationship Id="rId15" Type="http://schemas.openxmlformats.org/officeDocument/2006/relationships/image" Target="../media/image30.png"/><Relationship Id="rId10" Type="http://schemas.openxmlformats.org/officeDocument/2006/relationships/hyperlink" Target="https://wordwall.net/ru/resource/26375053" TargetMode="External"/><Relationship Id="rId19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hyperlink" Target="https://learningapps.org/display?v=pg1eh4ftv21" TargetMode="External"/><Relationship Id="rId14" Type="http://schemas.openxmlformats.org/officeDocument/2006/relationships/image" Target="../media/image29.png"/><Relationship Id="rId22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u/resource/26455788" TargetMode="External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slide" Target="slide2.xml"/><Relationship Id="rId21" Type="http://schemas.openxmlformats.org/officeDocument/2006/relationships/image" Target="../media/image45.png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17" Type="http://schemas.openxmlformats.org/officeDocument/2006/relationships/image" Target="../media/image32.png"/><Relationship Id="rId2" Type="http://schemas.openxmlformats.org/officeDocument/2006/relationships/image" Target="../media/image1.jpg"/><Relationship Id="rId16" Type="http://schemas.openxmlformats.org/officeDocument/2006/relationships/image" Target="../media/image31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display?v=pcn9grpfn21" TargetMode="External"/><Relationship Id="rId11" Type="http://schemas.openxmlformats.org/officeDocument/2006/relationships/hyperlink" Target="https://learningapps.org/display?v=pfxkc78qa21" TargetMode="External"/><Relationship Id="rId5" Type="http://schemas.openxmlformats.org/officeDocument/2006/relationships/image" Target="../media/image27.png"/><Relationship Id="rId15" Type="http://schemas.openxmlformats.org/officeDocument/2006/relationships/image" Target="../media/image25.png"/><Relationship Id="rId10" Type="http://schemas.openxmlformats.org/officeDocument/2006/relationships/hyperlink" Target="https://learningapps.org/display?v=pa3g8w2x321" TargetMode="External"/><Relationship Id="rId19" Type="http://schemas.openxmlformats.org/officeDocument/2006/relationships/hyperlink" Target="https://www.jigsawplanet.com/?rc=play&amp;pid=2aa402094c58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learningapps.org/display?v=pp6ovw67a21" TargetMode="External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6.png"/><Relationship Id="rId18" Type="http://schemas.openxmlformats.org/officeDocument/2006/relationships/image" Target="../media/image33.png"/><Relationship Id="rId3" Type="http://schemas.openxmlformats.org/officeDocument/2006/relationships/image" Target="../media/image30.png"/><Relationship Id="rId21" Type="http://schemas.openxmlformats.org/officeDocument/2006/relationships/image" Target="../media/image47.png"/><Relationship Id="rId7" Type="http://schemas.openxmlformats.org/officeDocument/2006/relationships/hyperlink" Target="https://learningapps.org/display?v=pn2zmxmda21" TargetMode="External"/><Relationship Id="rId12" Type="http://schemas.openxmlformats.org/officeDocument/2006/relationships/hyperlink" Target="https://learningapps.org/display?v=po4dkhwjj21" TargetMode="External"/><Relationship Id="rId17" Type="http://schemas.openxmlformats.org/officeDocument/2006/relationships/image" Target="../media/image32.png"/><Relationship Id="rId2" Type="http://schemas.openxmlformats.org/officeDocument/2006/relationships/image" Target="../media/image1.jpg"/><Relationship Id="rId16" Type="http://schemas.openxmlformats.org/officeDocument/2006/relationships/image" Target="../media/image31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hyperlink" Target="https://wordwall.net/ru/resource/26471086" TargetMode="External"/><Relationship Id="rId5" Type="http://schemas.openxmlformats.org/officeDocument/2006/relationships/image" Target="../media/image26.png"/><Relationship Id="rId15" Type="http://schemas.openxmlformats.org/officeDocument/2006/relationships/image" Target="../media/image25.png"/><Relationship Id="rId10" Type="http://schemas.openxmlformats.org/officeDocument/2006/relationships/hyperlink" Target="https://wordwall.net/ru/resource/26374498" TargetMode="External"/><Relationship Id="rId19" Type="http://schemas.openxmlformats.org/officeDocument/2006/relationships/hyperlink" Target="https://www.jigsawplanet.com/?rc=play&amp;pid=036b8a7c91c0" TargetMode="External"/><Relationship Id="rId4" Type="http://schemas.openxmlformats.org/officeDocument/2006/relationships/slide" Target="slide2.xml"/><Relationship Id="rId9" Type="http://schemas.openxmlformats.org/officeDocument/2006/relationships/hyperlink" Target="https://learningapps.org/display?v=pmtw1m9rk21" TargetMode="External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48.png"/><Relationship Id="rId21" Type="http://schemas.openxmlformats.org/officeDocument/2006/relationships/image" Target="../media/image49.png"/><Relationship Id="rId7" Type="http://schemas.openxmlformats.org/officeDocument/2006/relationships/hyperlink" Target="https://learningapps.org/display?v=pfj9fwr3k21" TargetMode="External"/><Relationship Id="rId12" Type="http://schemas.openxmlformats.org/officeDocument/2006/relationships/hyperlink" Target="https://wordwall.net/ru/resource/26311096" TargetMode="External"/><Relationship Id="rId17" Type="http://schemas.openxmlformats.org/officeDocument/2006/relationships/image" Target="../media/image32.png"/><Relationship Id="rId2" Type="http://schemas.openxmlformats.org/officeDocument/2006/relationships/image" Target="../media/image1.jpg"/><Relationship Id="rId16" Type="http://schemas.openxmlformats.org/officeDocument/2006/relationships/image" Target="../media/image31.png"/><Relationship Id="rId20" Type="http://schemas.openxmlformats.org/officeDocument/2006/relationships/hyperlink" Target="https://www.jigsawplanet.com/?rc=play&amp;pid=1e7d25fcd65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hyperlink" Target="https://learningapps.org/display?v=pdnqnjjcn21" TargetMode="External"/><Relationship Id="rId5" Type="http://schemas.openxmlformats.org/officeDocument/2006/relationships/image" Target="../media/image26.png"/><Relationship Id="rId15" Type="http://schemas.openxmlformats.org/officeDocument/2006/relationships/image" Target="../media/image25.png"/><Relationship Id="rId10" Type="http://schemas.openxmlformats.org/officeDocument/2006/relationships/hyperlink" Target="https://wordwall.net/ru/resource/26367564" TargetMode="External"/><Relationship Id="rId19" Type="http://schemas.openxmlformats.org/officeDocument/2006/relationships/image" Target="../media/image36.png"/><Relationship Id="rId4" Type="http://schemas.openxmlformats.org/officeDocument/2006/relationships/slide" Target="slide2.xml"/><Relationship Id="rId9" Type="http://schemas.openxmlformats.org/officeDocument/2006/relationships/hyperlink" Target="https://wordwall.net/ru/resource/26388537" TargetMode="External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FA80CB-CF90-4E31-BC84-EF4C5ADE1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82677" y="1364578"/>
            <a:ext cx="4729294" cy="523538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Трехмерная модель 5" descr="Конверт">
                <a:extLst>
                  <a:ext uri="{FF2B5EF4-FFF2-40B4-BE49-F238E27FC236}">
                    <a16:creationId xmlns:a16="http://schemas.microsoft.com/office/drawing/2014/main" id="{B95D9775-616B-4446-8329-66497BBFF1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8093888"/>
                  </p:ext>
                </p:extLst>
              </p:nvPr>
            </p:nvGraphicFramePr>
            <p:xfrm>
              <a:off x="3943789" y="1924358"/>
              <a:ext cx="4304421" cy="300928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304421" cy="3009284"/>
                    </a:xfrm>
                    <a:prstGeom prst="rect">
                      <a:avLst/>
                    </a:prstGeom>
                  </am3d:spPr>
                  <am3d:camera>
                    <am3d:pos x="0" y="0" z="577203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57329" d="1000000"/>
                    <am3d:preTrans dx="0" dy="-12687009" dz="-1482110"/>
                    <am3d:scale>
                      <am3d:sx n="1000000" d="1000000"/>
                      <am3d:sy n="1000000" d="1000000"/>
                      <am3d:sz n="1000000" d="1000000"/>
                    </am3d:scale>
                    <am3d:rot ax="368220" ay="-506984" az="-5431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519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Конверт">
                <a:extLst>
                  <a:ext uri="{FF2B5EF4-FFF2-40B4-BE49-F238E27FC236}">
                    <a16:creationId xmlns:a16="http://schemas.microsoft.com/office/drawing/2014/main" id="{B95D9775-616B-4446-8329-66497BBFF1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43789" y="1924358"/>
                <a:ext cx="4304421" cy="3009284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0DA73FE-C89A-45B2-84AA-71BE49FBFB8C}"/>
              </a:ext>
            </a:extLst>
          </p:cNvPr>
          <p:cNvGrpSpPr/>
          <p:nvPr/>
        </p:nvGrpSpPr>
        <p:grpSpPr>
          <a:xfrm>
            <a:off x="3674805" y="229905"/>
            <a:ext cx="4945217" cy="6134728"/>
            <a:chOff x="3659014" y="361636"/>
            <a:chExt cx="4945217" cy="613472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A68B5665-E622-4CFA-84EE-494E5ADD0572}"/>
                </a:ext>
              </a:extLst>
            </p:cNvPr>
            <p:cNvGrpSpPr/>
            <p:nvPr/>
          </p:nvGrpSpPr>
          <p:grpSpPr>
            <a:xfrm>
              <a:off x="3659014" y="361636"/>
              <a:ext cx="4879730" cy="6134728"/>
              <a:chOff x="3656135" y="361636"/>
              <a:chExt cx="4879730" cy="6134728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E49EED89-3F59-4D10-8325-629AD4607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56135" y="361636"/>
                <a:ext cx="4879730" cy="613472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007438-F82A-42E3-B967-75EDF1C96A95}"/>
                  </a:ext>
                </a:extLst>
              </p:cNvPr>
              <p:cNvSpPr txBox="1"/>
              <p:nvPr/>
            </p:nvSpPr>
            <p:spPr>
              <a:xfrm>
                <a:off x="3859632" y="438938"/>
                <a:ext cx="4002509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Приветствую вас, мои юные друзья!</a:t>
                </a:r>
              </a:p>
              <a:p>
                <a:pPr algn="ct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Меня зовут </a:t>
                </a:r>
                <a:r>
                  <a:rPr lang="ru-RU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ОрфоЗорро</a:t>
                </a: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. С помощью моей волшебной лупы</a:t>
                </a:r>
              </a:p>
              <a:p>
                <a:pPr algn="ct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я слежу за порядком на планетах во вселенной </a:t>
                </a:r>
                <a:r>
                  <a:rPr lang="ru-RU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Орфограммия</a:t>
                </a: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ct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Случилась беда, с которой я один не справляюсь. На планеты проникли вирусы. Чтобы спасти </a:t>
                </a:r>
                <a:r>
                  <a:rPr lang="ru-RU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Орфограммию</a:t>
                </a: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 от вирусов нам нужно выполнить все задания, которые встретятся нам на </a:t>
                </a:r>
              </a:p>
              <a:p>
                <a:pPr algn="ct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нашем пути .</a:t>
                </a:r>
              </a:p>
              <a:p>
                <a:pPr algn="ct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Если вы готовы помочь мне  навести порядок жмите скорей на кнопку «Старт»! </a:t>
                </a:r>
              </a:p>
            </p:txBody>
          </p:sp>
        </p:grp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1629608D-4489-4475-B4B4-743EBC2B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43800" y="5169255"/>
              <a:ext cx="933450" cy="1122007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16FAB7C-EB96-4331-8880-0D3F5FCAF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56023" y="5197581"/>
              <a:ext cx="869421" cy="1272832"/>
            </a:xfrm>
            <a:prstGeom prst="rect">
              <a:avLst/>
            </a:prstGeom>
          </p:spPr>
        </p:pic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47C10B94-EC6D-4C09-A29D-AD4A8D7552FA}"/>
                </a:ext>
              </a:extLst>
            </p:cNvPr>
            <p:cNvGrpSpPr/>
            <p:nvPr/>
          </p:nvGrpSpPr>
          <p:grpSpPr>
            <a:xfrm>
              <a:off x="5084532" y="5326378"/>
              <a:ext cx="1388983" cy="1087006"/>
              <a:chOff x="3703175" y="3299709"/>
              <a:chExt cx="1259903" cy="859420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E4B99C31-90BB-4B8D-BC8D-4CD4E9C52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03175" y="3299979"/>
                <a:ext cx="869421" cy="859150"/>
              </a:xfrm>
              <a:prstGeom prst="rect">
                <a:avLst/>
              </a:prstGeom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145F73EF-1D05-4874-9E55-315F1C66D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93657" y="3299709"/>
                <a:ext cx="869421" cy="857931"/>
              </a:xfrm>
              <a:prstGeom prst="rect">
                <a:avLst/>
              </a:prstGeom>
            </p:spPr>
          </p:pic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BA5547D-862D-4F77-A790-7F0999D2B9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1747" y="5326378"/>
              <a:ext cx="761856" cy="964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91CC665-A521-4A8D-83FE-76AA08E3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86275" y="3811654"/>
              <a:ext cx="690975" cy="809934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1EE448A-26DD-4369-AAA0-434B43729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17080" y="3124140"/>
              <a:ext cx="1087151" cy="687514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2503379E-342D-4B5E-BB78-10A478552A46}"/>
                </a:ext>
              </a:extLst>
            </p:cNvPr>
            <p:cNvGrpSpPr/>
            <p:nvPr/>
          </p:nvGrpSpPr>
          <p:grpSpPr>
            <a:xfrm>
              <a:off x="4910219" y="4827973"/>
              <a:ext cx="2105526" cy="461665"/>
              <a:chOff x="4910219" y="4827973"/>
              <a:chExt cx="2105526" cy="461665"/>
            </a:xfrm>
          </p:grpSpPr>
          <p:sp>
            <p:nvSpPr>
              <p:cNvPr id="16" name="Прямоугольник: скругленные углы 15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68219957-98AE-4627-BA71-5786C4BCA29F}"/>
                  </a:ext>
                </a:extLst>
              </p:cNvPr>
              <p:cNvSpPr/>
              <p:nvPr/>
            </p:nvSpPr>
            <p:spPr>
              <a:xfrm>
                <a:off x="4910219" y="4852488"/>
                <a:ext cx="2105526" cy="425079"/>
              </a:xfrm>
              <a:prstGeom prst="roundRec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759ED8-0FD8-43A4-AA4F-6E3EE455641B}"/>
                  </a:ext>
                </a:extLst>
              </p:cNvPr>
              <p:cNvSpPr txBox="1"/>
              <p:nvPr/>
            </p:nvSpPr>
            <p:spPr>
              <a:xfrm>
                <a:off x="5298453" y="4827973"/>
                <a:ext cx="16772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>
                    <a:latin typeface="Arial Black" panose="020B0A04020102020204" pitchFamily="34" charset="0"/>
                  </a:rPr>
                  <a:t>Старт</a:t>
                </a:r>
                <a:r>
                  <a:rPr lang="ru-RU" dirty="0"/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9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7"/>
                                          </p:val>
                                        </p:tav>
                                        <p:tav tm="2250">
                                          <p:val>
                                            <p:fltVal val="-0.014"/>
                                          </p:val>
                                        </p:tav>
                                        <p:tav tm="3370">
                                          <p:val>
                                            <p:fltVal val="-0.0472"/>
                                          </p:val>
                                        </p:tav>
                                        <p:tav tm="4490">
                                          <p:val>
                                            <p:fltVal val="-0.1127"/>
                                          </p:val>
                                        </p:tav>
                                        <p:tav tm="5620">
                                          <p:val>
                                            <p:fltVal val="-0.2211"/>
                                          </p:val>
                                        </p:tav>
                                        <p:tav tm="6740">
                                          <p:val>
                                            <p:fltVal val="-0.3815"/>
                                          </p:val>
                                        </p:tav>
                                        <p:tav tm="7870">
                                          <p:val>
                                            <p:fltVal val="-0.605"/>
                                          </p:val>
                                        </p:tav>
                                        <p:tav tm="8990">
                                          <p:val>
                                            <p:fltVal val="-0.9054"/>
                                          </p:val>
                                        </p:tav>
                                        <p:tav tm="10110">
                                          <p:val>
                                            <p:fltVal val="-1.2876"/>
                                          </p:val>
                                        </p:tav>
                                        <p:tav tm="11240">
                                          <p:val>
                                            <p:fltVal val="-1.7647"/>
                                          </p:val>
                                        </p:tav>
                                        <p:tav tm="12360">
                                          <p:val>
                                            <p:fltVal val="-2.3529"/>
                                          </p:val>
                                        </p:tav>
                                        <p:tav tm="13480">
                                          <p:val>
                                            <p:fltVal val="-2.9813"/>
                                          </p:val>
                                        </p:tav>
                                        <p:tav tm="14610">
                                          <p:val>
                                            <p:fltVal val="-3.5055"/>
                                          </p:val>
                                        </p:tav>
                                        <p:tav tm="15730">
                                          <p:val>
                                            <p:fltVal val="-3.9334"/>
                                          </p:val>
                                        </p:tav>
                                        <p:tav tm="16850">
                                          <p:val>
                                            <p:fltVal val="-4.2681"/>
                                          </p:val>
                                        </p:tav>
                                        <p:tav tm="17980">
                                          <p:val>
                                            <p:fltVal val="-4.5242"/>
                                          </p:val>
                                        </p:tav>
                                        <p:tav tm="19100">
                                          <p:val>
                                            <p:fltVal val="-4.7137"/>
                                          </p:val>
                                        </p:tav>
                                        <p:tav tm="20220">
                                          <p:val>
                                            <p:fltVal val="-4.8438"/>
                                          </p:val>
                                        </p:tav>
                                        <p:tav tm="21350">
                                          <p:val>
                                            <p:fltVal val="-4.9269"/>
                                          </p:val>
                                        </p:tav>
                                        <p:tav tm="22470">
                                          <p:val>
                                            <p:fltVal val="-4.9736"/>
                                          </p:val>
                                        </p:tav>
                                        <p:tav tm="23600">
                                          <p:val>
                                            <p:fltVal val="-4.9944"/>
                                          </p:val>
                                        </p:tav>
                                        <p:tav tm="24720">
                                          <p:val>
                                            <p:fltVal val="-4.9998"/>
                                          </p:val>
                                        </p:tav>
                                        <p:tav tm="25840">
                                          <p:val>
                                            <p:fltVal val="-4.5262"/>
                                          </p:val>
                                        </p:tav>
                                        <p:tav tm="26970">
                                          <p:val>
                                            <p:fltVal val="-2.4454"/>
                                          </p:val>
                                        </p:tav>
                                        <p:tav tm="28090">
                                          <p:val>
                                            <p:fltVal val="0.6987"/>
                                          </p:val>
                                        </p:tav>
                                        <p:tav tm="29210">
                                          <p:val>
                                            <p:fltVal val="4.7001"/>
                                          </p:val>
                                        </p:tav>
                                        <p:tav tm="30340">
                                          <p:val>
                                            <p:fltVal val="9.4493"/>
                                          </p:val>
                                        </p:tav>
                                        <p:tav tm="31460">
                                          <p:val>
                                            <p:fltVal val="14.8744"/>
                                          </p:val>
                                        </p:tav>
                                        <p:tav tm="32580">
                                          <p:val>
                                            <p:fltVal val="20.923"/>
                                          </p:val>
                                        </p:tav>
                                        <p:tav tm="33710">
                                          <p:val>
                                            <p:fltVal val="27.4931"/>
                                          </p:val>
                                        </p:tav>
                                        <p:tav tm="34830">
                                          <p:val>
                                            <p:fltVal val="34.6709"/>
                                          </p:val>
                                        </p:tav>
                                        <p:tav tm="35960">
                                          <p:val>
                                            <p:fltVal val="42.3729"/>
                                          </p:val>
                                        </p:tav>
                                        <p:tav tm="37080">
                                          <p:val>
                                            <p:fltVal val="50.5763"/>
                                          </p:val>
                                        </p:tav>
                                        <p:tav tm="38200">
                                          <p:val>
                                            <p:fltVal val="59.2613"/>
                                          </p:val>
                                        </p:tav>
                                        <p:tav tm="39330">
                                          <p:val>
                                            <p:fltVal val="68.4108"/>
                                          </p:val>
                                        </p:tav>
                                        <p:tav tm="40450">
                                          <p:val>
                                            <p:fltVal val="78.0095"/>
                                          </p:val>
                                        </p:tav>
                                        <p:tav tm="41570">
                                          <p:val>
                                            <p:fltVal val="87.9524"/>
                                          </p:val>
                                        </p:tav>
                                        <p:tav tm="42700">
                                          <p:val>
                                            <p:fltVal val="98.4063"/>
                                          </p:val>
                                        </p:tav>
                                        <p:tav tm="43820">
                                          <p:val>
                                            <p:fltVal val="109.2726"/>
                                          </p:val>
                                        </p:tav>
                                        <p:tav tm="44940">
                                          <p:val>
                                            <p:fltVal val="120.5411"/>
                                          </p:val>
                                        </p:tav>
                                        <p:tav tm="46070">
                                          <p:val>
                                            <p:fltVal val="132.2023"/>
                                          </p:val>
                                        </p:tav>
                                        <p:tav tm="47190">
                                          <p:val>
                                            <p:fltVal val="144.2478"/>
                                          </p:val>
                                        </p:tav>
                                        <p:tav tm="48310">
                                          <p:val>
                                            <p:fltVal val="156.6693"/>
                                          </p:val>
                                        </p:tav>
                                        <p:tav tm="49440">
                                          <p:val>
                                            <p:fltVal val="169.3438"/>
                                          </p:val>
                                        </p:tav>
                                        <p:tav tm="50560">
                                          <p:val>
                                            <p:fltVal val="182.3622"/>
                                          </p:val>
                                        </p:tav>
                                        <p:tav tm="51690">
                                          <p:val>
                                            <p:fltVal val="195.2648"/>
                                          </p:val>
                                        </p:tav>
                                        <p:tav tm="52810">
                                          <p:val>
                                            <p:fltVal val="207.9209"/>
                                          </p:val>
                                        </p:tav>
                                        <p:tav tm="53930">
                                          <p:val>
                                            <p:fltVal val="220.0976"/>
                                          </p:val>
                                        </p:tav>
                                        <p:tav tm="55060">
                                          <p:val>
                                            <p:fltVal val="231.90221"/>
                                          </p:val>
                                        </p:tav>
                                        <p:tav tm="56180">
                                          <p:val>
                                            <p:fltVal val="243.4277"/>
                                          </p:val>
                                        </p:tav>
                                        <p:tav tm="57300">
                                          <p:val>
                                            <p:fltVal val="254.45959"/>
                                          </p:val>
                                        </p:tav>
                                        <p:tav tm="58430">
                                          <p:val>
                                            <p:fltVal val="265.09329"/>
                                          </p:val>
                                        </p:tav>
                                        <p:tav tm="59550">
                                          <p:val>
                                            <p:fltVal val="275.4086"/>
                                          </p:val>
                                        </p:tav>
                                        <p:tav tm="60670">
                                          <p:val>
                                            <p:fltVal val="285.21021"/>
                                          </p:val>
                                        </p:tav>
                                        <p:tav tm="61800">
                                          <p:val>
                                            <p:fltVal val="294.5798"/>
                                          </p:val>
                                        </p:tav>
                                        <p:tav tm="62920">
                                          <p:val>
                                            <p:fltVal val="303.5816"/>
                                          </p:val>
                                        </p:tav>
                                        <p:tav tm="64040">
                                          <p:val>
                                            <p:fltVal val="312.0397"/>
                                          </p:val>
                                        </p:tav>
                                        <p:tav tm="65170">
                                          <p:val>
                                            <p:fltVal val="320.0191"/>
                                          </p:val>
                                        </p:tav>
                                        <p:tav tm="66290">
                                          <p:val>
                                            <p:fltVal val="327.56451"/>
                                          </p:val>
                                        </p:tav>
                                        <p:tav tm="67420">
                                          <p:val>
                                            <p:fltVal val="334.51791"/>
                                          </p:val>
                                        </p:tav>
                                        <p:tav tm="68540">
                                          <p:val>
                                            <p:fltVal val="340.9765"/>
                                          </p:val>
                                        </p:tav>
                                        <p:tav tm="69660">
                                          <p:val>
                                            <p:fltVal val="346.7908"/>
                                          </p:val>
                                        </p:tav>
                                        <p:tav tm="70790">
                                          <p:val>
                                            <p:fltVal val="351.9791"/>
                                          </p:val>
                                        </p:tav>
                                        <p:tav tm="71910">
                                          <p:val>
                                            <p:fltVal val="356.52319"/>
                                          </p:val>
                                        </p:tav>
                                        <p:tav tm="73030">
                                          <p:val>
                                            <p:fltVal val="360.2634"/>
                                          </p:val>
                                        </p:tav>
                                        <p:tav tm="74160">
                                          <p:val>
                                            <p:fltVal val="363.12009"/>
                                          </p:val>
                                        </p:tav>
                                        <p:tav tm="75280">
                                          <p:val>
                                            <p:fltVal val="364.84369"/>
                                          </p:val>
                                        </p:tav>
                                        <p:tav tm="76400">
                                          <p:val>
                                            <p:fltVal val="364.9968"/>
                                          </p:val>
                                        </p:tav>
                                        <p:tav tm="77530">
                                          <p:val>
                                            <p:fltVal val="364.95801"/>
                                          </p:val>
                                        </p:tav>
                                        <p:tav tm="78650">
                                          <p:val>
                                            <p:fltVal val="364.8335"/>
                                          </p:val>
                                        </p:tav>
                                        <p:tav tm="79780">
                                          <p:val>
                                            <p:fltVal val="364.57639"/>
                                          </p:val>
                                        </p:tav>
                                        <p:tav tm="80900">
                                          <p:val>
                                            <p:fltVal val="364.1376"/>
                                          </p:val>
                                        </p:tav>
                                        <p:tav tm="82020">
                                          <p:val>
                                            <p:fltVal val="363.461"/>
                                          </p:val>
                                        </p:tav>
                                        <p:tav tm="83150">
                                          <p:val>
                                            <p:fltVal val="362.50989"/>
                                          </p:val>
                                        </p:tav>
                                        <p:tav tm="84270">
                                          <p:val>
                                            <p:fltVal val="361.55341"/>
                                          </p:val>
                                        </p:tav>
                                        <p:tav tm="85390">
                                          <p:val>
                                            <p:fltVal val="360.87219"/>
                                          </p:val>
                                        </p:tav>
                                        <p:tav tm="86520">
                                          <p:val>
                                            <p:fltVal val="360.4296"/>
                                          </p:val>
                                        </p:tav>
                                        <p:tav tm="87640">
                                          <p:val>
                                            <p:fltVal val="360.16971"/>
                                          </p:val>
                                        </p:tav>
                                        <p:tav tm="88760">
                                          <p:val>
                                            <p:fltVal val="360.043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33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0.0002"/>
                                          </p:val>
                                        </p:tav>
                                        <p:tav tm="3370">
                                          <p:val>
                                            <p:fltVal val="-0.0009"/>
                                          </p:val>
                                        </p:tav>
                                        <p:tav tm="4490">
                                          <p:val>
                                            <p:fltVal val="-0.0022"/>
                                          </p:val>
                                        </p:tav>
                                        <p:tav tm="5620">
                                          <p:val>
                                            <p:fltVal val="-0.0043"/>
                                          </p:val>
                                        </p:tav>
                                        <p:tav tm="6740">
                                          <p:val>
                                            <p:fltVal val="-0.0074"/>
                                          </p:val>
                                        </p:tav>
                                        <p:tav tm="7870">
                                          <p:val>
                                            <p:fltVal val="-0.0118"/>
                                          </p:val>
                                        </p:tav>
                                        <p:tav tm="8990">
                                          <p:val>
                                            <p:fltVal val="-0.0176"/>
                                          </p:val>
                                        </p:tav>
                                        <p:tav tm="10110">
                                          <p:val>
                                            <p:fltVal val="-0.0251"/>
                                          </p:val>
                                        </p:tav>
                                        <p:tav tm="11240">
                                          <p:val>
                                            <p:fltVal val="-0.0325"/>
                                          </p:val>
                                        </p:tav>
                                        <p:tav tm="12360">
                                          <p:val>
                                            <p:fltVal val="-0.0383"/>
                                          </p:val>
                                        </p:tav>
                                        <p:tav tm="13480">
                                          <p:val>
                                            <p:fltVal val="-0.0426"/>
                                          </p:val>
                                        </p:tav>
                                        <p:tav tm="14610">
                                          <p:val>
                                            <p:fltVal val="-0.0457"/>
                                          </p:val>
                                        </p:tav>
                                        <p:tav tm="15730">
                                          <p:val>
                                            <p:fltVal val="-0.0478"/>
                                          </p:val>
                                        </p:tav>
                                        <p:tav tm="16850">
                                          <p:val>
                                            <p:fltVal val="-0.0491"/>
                                          </p:val>
                                        </p:tav>
                                        <p:tav tm="17980">
                                          <p:val>
                                            <p:fltVal val="-0.0497"/>
                                          </p:val>
                                        </p:tav>
                                        <p:tav tm="19100">
                                          <p:val>
                                            <p:fltVal val="-0.0499"/>
                                          </p:val>
                                        </p:tav>
                                        <p:tav tm="20220">
                                          <p:val>
                                            <p:fltVal val="-0.0499"/>
                                          </p:val>
                                        </p:tav>
                                        <p:tav tm="21350">
                                          <p:val>
                                            <p:fltVal val="-0.0497"/>
                                          </p:val>
                                        </p:tav>
                                        <p:tav tm="22470">
                                          <p:val>
                                            <p:fltVal val="-0.0482"/>
                                          </p:val>
                                        </p:tav>
                                        <p:tav tm="23600">
                                          <p:val>
                                            <p:fltVal val="-0.044"/>
                                          </p:val>
                                        </p:tav>
                                        <p:tav tm="24720">
                                          <p:val>
                                            <p:fltVal val="-0.0359"/>
                                          </p:val>
                                        </p:tav>
                                        <p:tav tm="25840">
                                          <p:val>
                                            <p:fltVal val="-0.0226"/>
                                          </p:val>
                                        </p:tav>
                                        <p:tav tm="26970">
                                          <p:val>
                                            <p:fltVal val="-0.0027"/>
                                          </p:val>
                                        </p:tav>
                                        <p:tav tm="28090">
                                          <p:val>
                                            <p:fltVal val="0.0249"/>
                                          </p:val>
                                        </p:tav>
                                        <p:tav tm="29210">
                                          <p:val>
                                            <p:fltVal val="0.0618"/>
                                          </p:val>
                                        </p:tav>
                                        <p:tav tm="30340">
                                          <p:val>
                                            <p:fltVal val="0.1093"/>
                                          </p:val>
                                        </p:tav>
                                        <p:tav tm="31460">
                                          <p:val>
                                            <p:fltVal val="0.1685"/>
                                          </p:val>
                                        </p:tav>
                                        <p:tav tm="32580">
                                          <p:val>
                                            <p:fltVal val="0.2408"/>
                                          </p:val>
                                        </p:tav>
                                        <p:tav tm="33710">
                                          <p:val>
                                            <p:fltVal val="0.3268"/>
                                          </p:val>
                                        </p:tav>
                                        <p:tav tm="34830">
                                          <p:val>
                                            <p:fltVal val="0.4291"/>
                                          </p:val>
                                        </p:tav>
                                        <p:tav tm="35960">
                                          <p:val>
                                            <p:fltVal val="0.5422"/>
                                          </p:val>
                                        </p:tav>
                                        <p:tav tm="37080">
                                          <p:val>
                                            <p:fltVal val="0.6414"/>
                                          </p:val>
                                        </p:tav>
                                        <p:tav tm="38200">
                                          <p:val>
                                            <p:fltVal val="0.7251"/>
                                          </p:val>
                                        </p:tav>
                                        <p:tav tm="39330">
                                          <p:val>
                                            <p:fltVal val="0.7946"/>
                                          </p:val>
                                        </p:tav>
                                        <p:tav tm="40450">
                                          <p:val>
                                            <p:fltVal val="0.8513"/>
                                          </p:val>
                                        </p:tav>
                                        <p:tav tm="41570">
                                          <p:val>
                                            <p:fltVal val="0.8961"/>
                                          </p:val>
                                        </p:tav>
                                        <p:tav tm="42700">
                                          <p:val>
                                            <p:fltVal val="0.9311"/>
                                          </p:val>
                                        </p:tav>
                                        <p:tav tm="43820">
                                          <p:val>
                                            <p:fltVal val="0.9572"/>
                                          </p:val>
                                        </p:tav>
                                        <p:tav tm="44940">
                                          <p:val>
                                            <p:fltVal val="0.9757"/>
                                          </p:val>
                                        </p:tav>
                                        <p:tav tm="46070">
                                          <p:val>
                                            <p:fltVal val="0.9879"/>
                                          </p:val>
                                        </p:tav>
                                        <p:tav tm="47190">
                                          <p:val>
                                            <p:fltVal val="0.9951"/>
                                          </p:val>
                                        </p:tav>
                                        <p:tav tm="48310">
                                          <p:val>
                                            <p:fltVal val="0.9987"/>
                                          </p:val>
                                        </p:tav>
                                        <p:tav tm="49440">
                                          <p:val>
                                            <p:fltVal val="0.9998"/>
                                          </p:val>
                                        </p:tav>
                                        <p:tav tm="50560">
                                          <p:val>
                                            <p:fltVal val="0.9999"/>
                                          </p:val>
                                        </p:tav>
                                        <p:tav tm="51690">
                                          <p:val>
                                            <p:fltVal val="0.9996"/>
                                          </p:val>
                                        </p:tav>
                                        <p:tav tm="52810">
                                          <p:val>
                                            <p:fltVal val="0.9977"/>
                                          </p:val>
                                        </p:tav>
                                        <p:tav tm="53930">
                                          <p:val>
                                            <p:fltVal val="0.993"/>
                                          </p:val>
                                        </p:tav>
                                        <p:tav tm="55060">
                                          <p:val>
                                            <p:fltVal val="0.9843"/>
                                          </p:val>
                                        </p:tav>
                                        <p:tav tm="56180">
                                          <p:val>
                                            <p:fltVal val="0.9701"/>
                                          </p:val>
                                        </p:tav>
                                        <p:tav tm="57300">
                                          <p:val>
                                            <p:fltVal val="0.9493"/>
                                          </p:val>
                                        </p:tav>
                                        <p:tav tm="58430">
                                          <p:val>
                                            <p:fltVal val="0.9206"/>
                                          </p:val>
                                        </p:tav>
                                        <p:tav tm="59550">
                                          <p:val>
                                            <p:fltVal val="0.8823"/>
                                          </p:val>
                                        </p:tav>
                                        <p:tav tm="60670">
                                          <p:val>
                                            <p:fltVal val="0.8339"/>
                                          </p:val>
                                        </p:tav>
                                        <p:tav tm="61800">
                                          <p:val>
                                            <p:fltVal val="0.7737"/>
                                          </p:val>
                                        </p:tav>
                                        <p:tav tm="62920">
                                          <p:val>
                                            <p:fltVal val="0.6998"/>
                                          </p:val>
                                        </p:tav>
                                        <p:tav tm="64040">
                                          <p:val>
                                            <p:fltVal val="0.6121"/>
                                          </p:val>
                                        </p:tav>
                                        <p:tav tm="65170">
                                          <p:val>
                                            <p:fltVal val="0.5088"/>
                                          </p:val>
                                        </p:tav>
                                        <p:tav tm="66290">
                                          <p:val>
                                            <p:fltVal val="0.3963"/>
                                          </p:val>
                                        </p:tav>
                                        <p:tav tm="67420">
                                          <p:val>
                                            <p:fltVal val="0.2997"/>
                                          </p:val>
                                        </p:tav>
                                        <p:tav tm="68540">
                                          <p:val>
                                            <p:fltVal val="0.2174"/>
                                          </p:val>
                                        </p:tav>
                                        <p:tav tm="69660">
                                          <p:val>
                                            <p:fltVal val="0.1497"/>
                                          </p:val>
                                        </p:tav>
                                        <p:tav tm="70790">
                                          <p:val>
                                            <p:fltVal val="0.0946"/>
                                          </p:val>
                                        </p:tav>
                                        <p:tav tm="71910">
                                          <p:val>
                                            <p:fltVal val="0.0503"/>
                                          </p:val>
                                        </p:tav>
                                        <p:tav tm="73030">
                                          <p:val>
                                            <p:fltVal val="0.0164"/>
                                          </p:val>
                                        </p:tav>
                                        <p:tav tm="74160">
                                          <p:val>
                                            <p:fltVal val="-0.0088"/>
                                          </p:val>
                                        </p:tav>
                                        <p:tav tm="75280">
                                          <p:val>
                                            <p:fltVal val="-0.0268"/>
                                          </p:val>
                                        </p:tav>
                                        <p:tav tm="76400">
                                          <p:val>
                                            <p:fltVal val="-0.0385"/>
                                          </p:val>
                                        </p:tav>
                                        <p:tav tm="77530">
                                          <p:val>
                                            <p:fltVal val="-0.0454"/>
                                          </p:val>
                                        </p:tav>
                                        <p:tav tm="78650">
                                          <p:val>
                                            <p:fltVal val="-0.0488"/>
                                          </p:val>
                                        </p:tav>
                                        <p:tav tm="79780">
                                          <p:val>
                                            <p:fltVal val="-0.0499"/>
                                          </p:val>
                                        </p:tav>
                                        <p:tav tm="80900">
                                          <p:val>
                                            <p:fltVal val="-0.0499"/>
                                          </p:val>
                                        </p:tav>
                                        <p:tav tm="82020">
                                          <p:val>
                                            <p:fltVal val="-0.0489"/>
                                          </p:val>
                                        </p:tav>
                                        <p:tav tm="83150">
                                          <p:val>
                                            <p:fltVal val="-0.0438"/>
                                          </p:val>
                                        </p:tav>
                                        <p:tav tm="84270">
                                          <p:val>
                                            <p:fltVal val="-0.0313"/>
                                          </p:val>
                                        </p:tav>
                                        <p:tav tm="85390">
                                          <p:val>
                                            <p:fltVal val="-0.0079"/>
                                          </p:val>
                                        </p:tav>
                                        <p:tav tm="86520">
                                          <p:val>
                                            <p:fltVal val="0.0209"/>
                                          </p:val>
                                        </p:tav>
                                        <p:tav tm="87640">
                                          <p:val>
                                            <p:fltVal val="0.0385"/>
                                          </p:val>
                                        </p:tav>
                                        <p:tav tm="88760">
                                          <p:val>
                                            <p:fltVal val="0.047"/>
                                          </p:val>
                                        </p:tav>
                                        <p:tav tm="89890">
                                          <p:val>
                                            <p:fltVal val="0.0497"/>
                                          </p:val>
                                        </p:tav>
                                        <p:tav tm="91010">
                                          <p:val>
                                            <p:fltVal val="0.0499"/>
                                          </p:val>
                                        </p:tav>
                                        <p:tav tm="92130">
                                          <p:val>
                                            <p:fltVal val="0.0494"/>
                                          </p:val>
                                        </p:tav>
                                        <p:tav tm="93260">
                                          <p:val>
                                            <p:fltVal val="0.0468"/>
                                          </p:val>
                                        </p:tav>
                                        <p:tav tm="94380">
                                          <p:val>
                                            <p:fltVal val="0.0404"/>
                                          </p:val>
                                        </p:tav>
                                        <p:tav tm="95510">
                                          <p:val>
                                            <p:fltVal val="0.0287"/>
                                          </p:val>
                                        </p:tav>
                                        <p:tav tm="96630">
                                          <p:val>
                                            <p:fltVal val="0.0142"/>
                                          </p:val>
                                        </p:tav>
                                        <p:tav tm="97750">
                                          <p:val>
                                            <p:fltVal val="0.0055"/>
                                          </p:val>
                                        </p:tav>
                                        <p:tav tm="98880">
                                          <p:val>
                                            <p:fltVal val="0.001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8"/>
                                          </p:val>
                                        </p:tav>
                                        <p:tav tm="2250">
                                          <p:val>
                                            <p:fltVal val="0.9989"/>
                                          </p:val>
                                        </p:tav>
                                        <p:tav tm="3370">
                                          <p:val>
                                            <p:fltVal val="0.9963"/>
                                          </p:val>
                                        </p:tav>
                                        <p:tav tm="4490">
                                          <p:val>
                                            <p:fltVal val="0.9911"/>
                                          </p:val>
                                        </p:tav>
                                        <p:tav tm="5620">
                                          <p:val>
                                            <p:fltVal val="0.9827"/>
                                          </p:val>
                                        </p:tav>
                                        <p:tav tm="6740">
                                          <p:val>
                                            <p:fltVal val="0.9701"/>
                                          </p:val>
                                        </p:tav>
                                        <p:tav tm="7870">
                                          <p:val>
                                            <p:fltVal val="0.9527"/>
                                          </p:val>
                                        </p:tav>
                                        <p:tav tm="8990">
                                          <p:val>
                                            <p:fltVal val="0.9292"/>
                                          </p:val>
                                        </p:tav>
                                        <p:tav tm="10110">
                                          <p:val>
                                            <p:fltVal val="0.8994"/>
                                          </p:val>
                                        </p:tav>
                                        <p:tav tm="11240">
                                          <p:val>
                                            <p:fltVal val="0.8697"/>
                                          </p:val>
                                        </p:tav>
                                        <p:tav tm="12360">
                                          <p:val>
                                            <p:fltVal val="0.8465"/>
                                          </p:val>
                                        </p:tav>
                                        <p:tav tm="13480">
                                          <p:val>
                                            <p:fltVal val="0.8292"/>
                                          </p:val>
                                        </p:tav>
                                        <p:tav tm="14610">
                                          <p:val>
                                            <p:fltVal val="0.8169"/>
                                          </p:val>
                                        </p:tav>
                                        <p:tav tm="15730">
                                          <p:val>
                                            <p:fltVal val="0.8085"/>
                                          </p:val>
                                        </p:tav>
                                        <p:tav tm="16850">
                                          <p:val>
                                            <p:fltVal val="0.8035"/>
                                          </p:val>
                                        </p:tav>
                                        <p:tav tm="17980">
                                          <p:val>
                                            <p:fltVal val="0.801"/>
                                          </p:val>
                                        </p:tav>
                                        <p:tav tm="19100">
                                          <p:val>
                                            <p:fltVal val="0.8001"/>
                                          </p:val>
                                        </p:tav>
                                        <p:tav tm="20220">
                                          <p:val>
                                            <p:fltVal val="0.8"/>
                                          </p:val>
                                        </p:tav>
                                        <p:tav tm="21350">
                                          <p:val>
                                            <p:fltVal val="0.8012"/>
                                          </p:val>
                                        </p:tav>
                                        <p:tav tm="22470">
                                          <p:val>
                                            <p:fltVal val="0.8092"/>
                                          </p:val>
                                        </p:tav>
                                        <p:tav tm="23600">
                                          <p:val>
                                            <p:fltVal val="0.8306"/>
                                          </p:val>
                                        </p:tav>
                                        <p:tav tm="24720">
                                          <p:val>
                                            <p:fltVal val="0.8724"/>
                                          </p:val>
                                        </p:tav>
                                        <p:tav tm="25840">
                                          <p:val>
                                            <p:fltVal val="0.9318"/>
                                          </p:val>
                                        </p:tav>
                                        <p:tav tm="26970">
                                          <p:val>
                                            <p:fltVal val="0.9717"/>
                                          </p:val>
                                        </p:tav>
                                        <p:tav tm="28090">
                                          <p:val>
                                            <p:fltVal val="0.9919"/>
                                          </p:val>
                                        </p:tav>
                                        <p:tav tm="29210">
                                          <p:val>
                                            <p:fltVal val="0.9991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7"/>
                                          </p:val>
                                        </p:tav>
                                        <p:tav tm="68540">
                                          <p:val>
                                            <p:fltVal val="0.9975"/>
                                          </p:val>
                                        </p:tav>
                                        <p:tav tm="69660">
                                          <p:val>
                                            <p:fltVal val="0.991"/>
                                          </p:val>
                                        </p:tav>
                                        <p:tav tm="70790">
                                          <p:val>
                                            <p:fltVal val="0.9777"/>
                                          </p:val>
                                        </p:tav>
                                        <p:tav tm="71910">
                                          <p:val>
                                            <p:fltVal val="0.9551"/>
                                          </p:val>
                                        </p:tav>
                                        <p:tav tm="73030">
                                          <p:val>
                                            <p:fltVal val="0.921"/>
                                          </p:val>
                                        </p:tav>
                                        <p:tav tm="74160">
                                          <p:val>
                                            <p:fltVal val="0.8771"/>
                                          </p:val>
                                        </p:tav>
                                        <p:tav tm="75280">
                                          <p:val>
                                            <p:fltVal val="0.8434"/>
                                          </p:val>
                                        </p:tav>
                                        <p:tav tm="76400">
                                          <p:val>
                                            <p:fltVal val="0.8214"/>
                                          </p:val>
                                        </p:tav>
                                        <p:tav tm="77530">
                                          <p:val>
                                            <p:fltVal val="0.8085"/>
                                          </p:val>
                                        </p:tav>
                                        <p:tav tm="78650">
                                          <p:val>
                                            <p:fltVal val="0.8021"/>
                                          </p:val>
                                        </p:tav>
                                        <p:tav tm="79780">
                                          <p:val>
                                            <p:fltVal val="0.8001"/>
                                          </p:val>
                                        </p:tav>
                                        <p:tav tm="80900">
                                          <p:val>
                                            <p:fltVal val="0.8"/>
                                          </p:val>
                                        </p:tav>
                                        <p:tav tm="82020">
                                          <p:val>
                                            <p:fltVal val="0.8021"/>
                                          </p:val>
                                        </p:tav>
                                        <p:tav tm="83150">
                                          <p:val>
                                            <p:fltVal val="0.8123"/>
                                          </p:val>
                                        </p:tav>
                                        <p:tav tm="84270">
                                          <p:val>
                                            <p:fltVal val="0.8373"/>
                                          </p:val>
                                        </p:tav>
                                        <p:tav tm="85390">
                                          <p:val>
                                            <p:fltVal val="0.8841"/>
                                          </p:val>
                                        </p:tav>
                                        <p:tav tm="86520">
                                          <p:val>
                                            <p:fltVal val="0.9419"/>
                                          </p:val>
                                        </p:tav>
                                        <p:tav tm="87640">
                                          <p:val>
                                            <p:fltVal val="0.977"/>
                                          </p:val>
                                        </p:tav>
                                        <p:tav tm="88760">
                                          <p:val>
                                            <p:fltVal val="0.9941"/>
                                          </p:val>
                                        </p:tav>
                                        <p:tav tm="89890">
                                          <p:val>
                                            <p:fltVal val="0.9995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3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795" y="1988596"/>
            <a:ext cx="3301932" cy="365872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>
            <a:off x="7617425" y="337511"/>
            <a:ext cx="3105293" cy="2081121"/>
            <a:chOff x="7617425" y="337511"/>
            <a:chExt cx="3105293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673829" y="571928"/>
              <a:ext cx="304888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«Повторение». </a:t>
              </a:r>
            </a:p>
            <a:p>
              <a:pPr algn="ctr"/>
              <a:r>
                <a:rPr lang="ru-RU" dirty="0"/>
                <a:t>Пойдем по следам и уничтожим</a:t>
              </a:r>
            </a:p>
            <a:p>
              <a:pPr algn="ctr"/>
              <a:r>
                <a:rPr lang="ru-RU" dirty="0"/>
                <a:t> вирусы.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A86A6F-41D4-4797-84E3-A4D8D67D97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34" t="28942" r="7074" b="37035"/>
          <a:stretch/>
        </p:blipFill>
        <p:spPr>
          <a:xfrm rot="20897101">
            <a:off x="7086217" y="4914617"/>
            <a:ext cx="3053095" cy="1005986"/>
          </a:xfrm>
          <a:prstGeom prst="rect">
            <a:avLst/>
          </a:prstGeom>
        </p:spPr>
      </p:pic>
      <p:pic>
        <p:nvPicPr>
          <p:cNvPr id="24" name="Рисунок 23">
            <a:hlinkClick r:id="rId6"/>
            <a:extLst>
              <a:ext uri="{FF2B5EF4-FFF2-40B4-BE49-F238E27FC236}">
                <a16:creationId xmlns:a16="http://schemas.microsoft.com/office/drawing/2014/main" id="{32DF3BA1-D406-4D1D-8228-063A76A41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2595" y="4778436"/>
            <a:ext cx="1341217" cy="1278347"/>
          </a:xfrm>
          <a:prstGeom prst="rect">
            <a:avLst/>
          </a:prstGeom>
        </p:spPr>
      </p:pic>
      <p:pic>
        <p:nvPicPr>
          <p:cNvPr id="25" name="Рисунок 24">
            <a:hlinkClick r:id="rId8"/>
            <a:extLst>
              <a:ext uri="{FF2B5EF4-FFF2-40B4-BE49-F238E27FC236}">
                <a16:creationId xmlns:a16="http://schemas.microsoft.com/office/drawing/2014/main" id="{21DC645A-8357-40A0-AB19-7239E4A93E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5873" y="4964569"/>
            <a:ext cx="1341217" cy="1278347"/>
          </a:xfrm>
          <a:prstGeom prst="rect">
            <a:avLst/>
          </a:prstGeom>
        </p:spPr>
      </p:pic>
      <p:pic>
        <p:nvPicPr>
          <p:cNvPr id="26" name="Рисунок 25">
            <a:hlinkClick r:id="rId9"/>
            <a:extLst>
              <a:ext uri="{FF2B5EF4-FFF2-40B4-BE49-F238E27FC236}">
                <a16:creationId xmlns:a16="http://schemas.microsoft.com/office/drawing/2014/main" id="{F7398618-3315-4F4D-A8D2-3DB74F8B5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8324" y="285133"/>
            <a:ext cx="1341217" cy="1278347"/>
          </a:xfrm>
          <a:prstGeom prst="rect">
            <a:avLst/>
          </a:prstGeom>
        </p:spPr>
      </p:pic>
      <p:pic>
        <p:nvPicPr>
          <p:cNvPr id="27" name="Рисунок 26">
            <a:hlinkClick r:id="rId10"/>
            <a:extLst>
              <a:ext uri="{FF2B5EF4-FFF2-40B4-BE49-F238E27FC236}">
                <a16:creationId xmlns:a16="http://schemas.microsoft.com/office/drawing/2014/main" id="{F1D71116-179F-4A43-BC40-FA54C39E05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37" y="1500966"/>
            <a:ext cx="1341217" cy="1278347"/>
          </a:xfrm>
          <a:prstGeom prst="rect">
            <a:avLst/>
          </a:prstGeom>
        </p:spPr>
      </p:pic>
      <p:pic>
        <p:nvPicPr>
          <p:cNvPr id="28" name="Рисунок 27">
            <a:hlinkClick r:id="rId11"/>
            <a:extLst>
              <a:ext uri="{FF2B5EF4-FFF2-40B4-BE49-F238E27FC236}">
                <a16:creationId xmlns:a16="http://schemas.microsoft.com/office/drawing/2014/main" id="{918FA6F2-8A75-48A0-AD6D-10B2A31B3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7701" y="2738492"/>
            <a:ext cx="1341217" cy="12783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85614F-3EE3-45CB-9A94-CFC7250E3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5462" y="4610598"/>
            <a:ext cx="2487384" cy="17192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F790B8-BCBD-4C90-8C56-34C4E002FF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8078" y="81359"/>
            <a:ext cx="2487384" cy="17192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1B63D85-EF91-4D7C-BEBE-CF064AC63C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91564">
            <a:off x="2996712" y="4740941"/>
            <a:ext cx="3200677" cy="16094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00CC63-E456-4690-94AB-43892D099A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517113">
            <a:off x="4673102" y="613555"/>
            <a:ext cx="2133785" cy="33276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6BB8645-9880-42A9-8AEB-B25455653A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513718">
            <a:off x="6532" y="3423607"/>
            <a:ext cx="3200677" cy="160948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5D2EB1D-1100-4A96-97F2-AD3167A07C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96695" y="4627517"/>
            <a:ext cx="2536156" cy="178628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5697C48-2BF8-4D91-A0DC-62F5D363EE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273039">
            <a:off x="1021558" y="904403"/>
            <a:ext cx="2922245" cy="1609483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6CCADFA-5D6F-4152-93AE-356763F13E0C}"/>
              </a:ext>
            </a:extLst>
          </p:cNvPr>
          <p:cNvGrpSpPr/>
          <p:nvPr/>
        </p:nvGrpSpPr>
        <p:grpSpPr>
          <a:xfrm rot="21063774">
            <a:off x="140187" y="1264604"/>
            <a:ext cx="2566314" cy="1670449"/>
            <a:chOff x="2644491" y="1214212"/>
            <a:chExt cx="2566314" cy="167044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F2898C-D066-45B9-B762-02B1E5F6C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44491" y="1214212"/>
              <a:ext cx="1566808" cy="1670449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F4D64A9A-57D3-4F39-8B57-1DF4B240BEA8}"/>
                </a:ext>
              </a:extLst>
            </p:cNvPr>
            <p:cNvGrpSpPr/>
            <p:nvPr/>
          </p:nvGrpSpPr>
          <p:grpSpPr>
            <a:xfrm rot="1253209">
              <a:off x="3755707" y="1221459"/>
              <a:ext cx="1455098" cy="715679"/>
              <a:chOff x="8586392" y="2564699"/>
              <a:chExt cx="1455098" cy="715679"/>
            </a:xfrm>
          </p:grpSpPr>
          <p:sp>
            <p:nvSpPr>
              <p:cNvPr id="39" name="Облачко с текстом: овальное 38">
                <a:extLst>
                  <a:ext uri="{FF2B5EF4-FFF2-40B4-BE49-F238E27FC236}">
                    <a16:creationId xmlns:a16="http://schemas.microsoft.com/office/drawing/2014/main" id="{793CF15D-8EBF-4299-A6A7-F974788784F4}"/>
                  </a:ext>
                </a:extLst>
              </p:cNvPr>
              <p:cNvSpPr/>
              <p:nvPr/>
            </p:nvSpPr>
            <p:spPr>
              <a:xfrm rot="293306">
                <a:off x="8586392" y="2564699"/>
                <a:ext cx="1455098" cy="715679"/>
              </a:xfrm>
              <a:prstGeom prst="wedgeEllipseCallou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03859-30AE-44A5-A76B-50FD3FDD55D9}"/>
                  </a:ext>
                </a:extLst>
              </p:cNvPr>
              <p:cNvSpPr txBox="1"/>
              <p:nvPr/>
            </p:nvSpPr>
            <p:spPr>
              <a:xfrm rot="467879">
                <a:off x="8736326" y="2756654"/>
                <a:ext cx="1272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Ха-ха-ха</a:t>
                </a:r>
              </a:p>
            </p:txBody>
          </p:sp>
        </p:grp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182025D-2A4F-41B1-9D10-0D46DD9053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2937" y="2491653"/>
            <a:ext cx="2487384" cy="1719221"/>
          </a:xfrm>
          <a:prstGeom prst="rect">
            <a:avLst/>
          </a:prstGeom>
        </p:spPr>
      </p:pic>
      <p:pic>
        <p:nvPicPr>
          <p:cNvPr id="2" name="Рисунок 1">
            <a:hlinkClick r:id="rId18"/>
            <a:extLst>
              <a:ext uri="{FF2B5EF4-FFF2-40B4-BE49-F238E27FC236}">
                <a16:creationId xmlns:a16="http://schemas.microsoft.com/office/drawing/2014/main" id="{D55B5C8F-B7EC-4246-8BDD-E0B63194EFB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89198" y="3077856"/>
            <a:ext cx="1341236" cy="1280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80E01E-7502-4DE3-B9CC-193043B0C4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38324" y="2891377"/>
            <a:ext cx="320067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9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Трехмерная модель 3" descr="Газовая планета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E19D1FB-7688-4824-A027-26C0C48C73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7189751"/>
                  </p:ext>
                </p:extLst>
              </p:nvPr>
            </p:nvGraphicFramePr>
            <p:xfrm>
              <a:off x="7009968" y="90608"/>
              <a:ext cx="2026676" cy="202667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026676" cy="2026676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0000" d="1000000"/>
                    <am3d:preTrans dx="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5490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Трехмерная модель 3" descr="Газовая планета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E19D1FB-7688-4824-A027-26C0C48C73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09968" y="90608"/>
                <a:ext cx="2026676" cy="2026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Скалистая планета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069B468-E654-4867-B259-16C14933B1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8516739"/>
                  </p:ext>
                </p:extLst>
              </p:nvPr>
            </p:nvGraphicFramePr>
            <p:xfrm>
              <a:off x="8831140" y="4511658"/>
              <a:ext cx="2128329" cy="2128329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128329" cy="212832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2699" d="1000000"/>
                    <am3d:preTrans dx="2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99999" az="-10799999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7568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Скалистая планета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069B468-E654-4867-B259-16C14933B1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31140" y="4511658"/>
                <a:ext cx="2128329" cy="2128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Трехмерная модель 5" descr="Травяная планета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3C09235E-085D-4B68-963C-458F65C60F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12958216"/>
                  </p:ext>
                </p:extLst>
              </p:nvPr>
            </p:nvGraphicFramePr>
            <p:xfrm>
              <a:off x="5977037" y="4737951"/>
              <a:ext cx="2094513" cy="2056430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2094513" cy="2056430"/>
                    </a:xfrm>
                    <a:prstGeom prst="rect">
                      <a:avLst/>
                    </a:prstGeom>
                  </am3d:spPr>
                  <am3d:camera>
                    <am3d:pos x="0" y="0" z="8045009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67891" d="1000000"/>
                    <am3d:preTrans dx="-88675" dy="93636" dz="-234064"/>
                    <am3d:scale>
                      <am3d:sx n="1000000" d="1000000"/>
                      <am3d:sy n="1000000" d="1000000"/>
                      <am3d:sz n="1000000" d="1000000"/>
                    </am3d:scale>
                    <am3d:rot ax="125364" ay="83497" az="3046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6368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Травяная планета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3C09235E-085D-4B68-963C-458F65C60F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77037" y="4737951"/>
                <a:ext cx="2094513" cy="20564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Водная планета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1817E55-D4B2-4C2C-AA92-C897BBE1A2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16403131"/>
                  </p:ext>
                </p:extLst>
              </p:nvPr>
            </p:nvGraphicFramePr>
            <p:xfrm>
              <a:off x="7067728" y="2291017"/>
              <a:ext cx="2512448" cy="2512447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2512448" cy="2512447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7163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44450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Водная планета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1817E55-D4B2-4C2C-AA92-C897BBE1A2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67728" y="2291017"/>
                <a:ext cx="2512448" cy="2512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Трехмерная модель 7" descr="Земля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1C98189-D5CC-402D-A67D-86579B27AC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07699627"/>
                  </p:ext>
                </p:extLst>
              </p:nvPr>
            </p:nvGraphicFramePr>
            <p:xfrm>
              <a:off x="10016266" y="2609445"/>
              <a:ext cx="2024259" cy="2043266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2024259" cy="204326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36018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Трехмерная модель 7" descr="Земля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1C98189-D5CC-402D-A67D-86579B27AC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016266" y="2609445"/>
                <a:ext cx="2024259" cy="20432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Трехмерная модель 8" descr="Земля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7A0910C6-D78B-4E13-B1FF-3585BD4ADB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86981600"/>
                  </p:ext>
                </p:extLst>
              </p:nvPr>
            </p:nvGraphicFramePr>
            <p:xfrm>
              <a:off x="9602166" y="346561"/>
              <a:ext cx="1892854" cy="1892854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1892854" cy="1892854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92909" ay="1636437" az="-180672"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33006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Трехмерная модель 8" descr="Земля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7A0910C6-D78B-4E13-B1FF-3585BD4ADB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602166" y="346561"/>
                <a:ext cx="1892854" cy="18928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Металлический глобус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CB4ECF6C-B482-4182-B9B1-3DA98D93C5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0693532"/>
                  </p:ext>
                </p:extLst>
              </p:nvPr>
            </p:nvGraphicFramePr>
            <p:xfrm>
              <a:off x="4448768" y="2848307"/>
              <a:ext cx="2090588" cy="2090587"/>
            </p:xfrm>
            <a:graphic>
              <a:graphicData uri="http://schemas.microsoft.com/office/drawing/2017/model3d">
                <am3d:model3d r:embed="rId22">
                  <am3d:spPr>
                    <a:xfrm>
                      <a:off x="0" y="0"/>
                      <a:ext cx="2090588" cy="2090587"/>
                    </a:xfrm>
                    <a:prstGeom prst="rect">
                      <a:avLst/>
                    </a:prstGeom>
                  </am3d:spPr>
                  <am3d:camera>
                    <am3d:pos x="0" y="0" z="797903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29054" d="1000000"/>
                    <am3d:preTrans dx="-3514" dy="-17995080" dz="-92593"/>
                    <am3d:scale>
                      <am3d:sx n="1000000" d="1000000"/>
                      <am3d:sy n="1000000" d="1000000"/>
                      <am3d:sz n="1000000" d="1000000"/>
                    </am3d:scale>
                    <am3d:rot ax="834678" ay="202205" az="50051"/>
                    <am3d:postTrans dx="0" dy="0" dz="0"/>
                  </am3d:trans>
                  <am3d:raster rName="Office3DRenderer" rVer="16.0.8326">
                    <am3d:blip r:embed="rId23"/>
                  </am3d:raster>
                  <am3d:objViewport viewportSz="36149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Металлический глобус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CB4ECF6C-B482-4182-B9B1-3DA98D93C5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448768" y="2848307"/>
                <a:ext cx="2090588" cy="20905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Трехмерная модель 10" descr="Глобус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2A749998-1D2B-4B38-97A8-F5454FA250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39800723"/>
                  </p:ext>
                </p:extLst>
              </p:nvPr>
            </p:nvGraphicFramePr>
            <p:xfrm>
              <a:off x="4592798" y="733806"/>
              <a:ext cx="1998124" cy="2017154"/>
            </p:xfrm>
            <a:graphic>
              <a:graphicData uri="http://schemas.microsoft.com/office/drawing/2017/model3d">
                <am3d:model3d r:embed="rId24">
                  <am3d:spPr>
                    <a:xfrm>
                      <a:off x="0" y="0"/>
                      <a:ext cx="1998124" cy="2017154"/>
                    </a:xfrm>
                    <a:prstGeom prst="rect">
                      <a:avLst/>
                    </a:prstGeom>
                  </am3d:spPr>
                  <am3d:camera>
                    <am3d:pos x="0" y="0" z="800690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03097" d="1000000"/>
                    <am3d:preTrans dx="-41004" dy="71609" dz="88767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25"/>
                  </am3d:raster>
                  <am3d:objViewport viewportSz="35395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Трехмерная модель 10" descr="Глобус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2A749998-1D2B-4B38-97A8-F5454FA250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92798" y="733806"/>
                <a:ext cx="1998124" cy="2017154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D62DFC8-3E02-404E-B2E1-BA036603E4A9}"/>
              </a:ext>
            </a:extLst>
          </p:cNvPr>
          <p:cNvSpPr txBox="1"/>
          <p:nvPr/>
        </p:nvSpPr>
        <p:spPr>
          <a:xfrm>
            <a:off x="9838174" y="831323"/>
            <a:ext cx="1420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Мягкий и твердый знаки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DC6425-A39A-4D67-A087-98DD3DA852C8}"/>
              </a:ext>
            </a:extLst>
          </p:cNvPr>
          <p:cNvSpPr txBox="1"/>
          <p:nvPr/>
        </p:nvSpPr>
        <p:spPr>
          <a:xfrm>
            <a:off x="7331449" y="3331279"/>
            <a:ext cx="2292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Повторение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9B2A9A-CAA0-46C6-8221-7E3DA0C665BE}"/>
              </a:ext>
            </a:extLst>
          </p:cNvPr>
          <p:cNvSpPr txBox="1"/>
          <p:nvPr/>
        </p:nvSpPr>
        <p:spPr>
          <a:xfrm>
            <a:off x="7254206" y="649776"/>
            <a:ext cx="1746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Суффиксы, приставки и предлоги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E0FCF5-DE86-4FFC-862E-A61B5E0AA7D2}"/>
              </a:ext>
            </a:extLst>
          </p:cNvPr>
          <p:cNvSpPr txBox="1"/>
          <p:nvPr/>
        </p:nvSpPr>
        <p:spPr>
          <a:xfrm>
            <a:off x="4730460" y="1267306"/>
            <a:ext cx="166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Звонкие и глухие согласные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86635F-F75F-4CA0-BE45-4F6A4F7040AF}"/>
              </a:ext>
            </a:extLst>
          </p:cNvPr>
          <p:cNvSpPr txBox="1"/>
          <p:nvPr/>
        </p:nvSpPr>
        <p:spPr>
          <a:xfrm>
            <a:off x="4650265" y="3489607"/>
            <a:ext cx="1642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Удвоенные согласные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59C2AD-007A-4BB3-B77D-7EDA9879457C}"/>
              </a:ext>
            </a:extLst>
          </p:cNvPr>
          <p:cNvSpPr txBox="1"/>
          <p:nvPr/>
        </p:nvSpPr>
        <p:spPr>
          <a:xfrm>
            <a:off x="6023005" y="5337257"/>
            <a:ext cx="2002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Проверяемые безударные гласные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035C3B-4E1B-4C56-A99E-6F4A9608E747}"/>
              </a:ext>
            </a:extLst>
          </p:cNvPr>
          <p:cNvSpPr txBox="1"/>
          <p:nvPr/>
        </p:nvSpPr>
        <p:spPr>
          <a:xfrm>
            <a:off x="8935209" y="5210126"/>
            <a:ext cx="2024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Непроизносимые согласные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17CFAE-ACAC-46EF-A22B-91465C86A454}"/>
              </a:ext>
            </a:extLst>
          </p:cNvPr>
          <p:cNvSpPr txBox="1"/>
          <p:nvPr/>
        </p:nvSpPr>
        <p:spPr>
          <a:xfrm>
            <a:off x="10202659" y="3307912"/>
            <a:ext cx="1651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Словарные слова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6AC1966-A46E-46EC-AF81-AB117A1190A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flipH="1">
            <a:off x="-855743" y="1893967"/>
            <a:ext cx="4729294" cy="5235381"/>
          </a:xfrm>
          <a:prstGeom prst="rect">
            <a:avLst/>
          </a:prstGeom>
        </p:spPr>
      </p:pic>
      <p:sp>
        <p:nvSpPr>
          <p:cNvPr id="24" name="Пузырек для мыслей: облако 23">
            <a:extLst>
              <a:ext uri="{FF2B5EF4-FFF2-40B4-BE49-F238E27FC236}">
                <a16:creationId xmlns:a16="http://schemas.microsoft.com/office/drawing/2014/main" id="{97BC587E-BF46-4A7E-9E4C-D2FF5B0EC5E4}"/>
              </a:ext>
            </a:extLst>
          </p:cNvPr>
          <p:cNvSpPr/>
          <p:nvPr/>
        </p:nvSpPr>
        <p:spPr>
          <a:xfrm rot="477091">
            <a:off x="1453684" y="346471"/>
            <a:ext cx="3228979" cy="206429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40F5F7-6D5E-4055-9663-DACD7AACFC4F}"/>
              </a:ext>
            </a:extLst>
          </p:cNvPr>
          <p:cNvSpPr txBox="1"/>
          <p:nvPr/>
        </p:nvSpPr>
        <p:spPr>
          <a:xfrm>
            <a:off x="1660023" y="941541"/>
            <a:ext cx="281746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50" dirty="0">
                <a:latin typeface="Arial" panose="020B0604020202020204" pitchFamily="34" charset="0"/>
                <a:cs typeface="Arial" panose="020B0604020202020204" pitchFamily="34" charset="0"/>
              </a:rPr>
              <a:t>Спасибо вам за помощь! Без вас я бы не справился!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623C5A53-17CC-45A6-B6FE-B3B90BAAF204}"/>
              </a:ext>
            </a:extLst>
          </p:cNvPr>
          <p:cNvGrpSpPr/>
          <p:nvPr/>
        </p:nvGrpSpPr>
        <p:grpSpPr>
          <a:xfrm>
            <a:off x="5664798" y="2084726"/>
            <a:ext cx="2008411" cy="1378406"/>
            <a:chOff x="5664798" y="2084726"/>
            <a:chExt cx="2008411" cy="1378406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DF562585-02C9-4088-B68B-70FD3C274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537" b="96195" l="3376" r="94515">
                          <a14:foregroundMark x1="29114" y1="15011" x2="26793" y2="11416"/>
                          <a14:foregroundMark x1="38608" y1="13319" x2="37975" y2="15011"/>
                          <a14:foregroundMark x1="45781" y1="5497" x2="44304" y2="10148"/>
                          <a14:foregroundMark x1="63502" y1="4440" x2="62658" y2="9725"/>
                          <a14:foregroundMark x1="90084" y1="28118" x2="85654" y2="28118"/>
                          <a14:foregroundMark x1="94093" y1="44397" x2="90084" y2="44397"/>
                          <a14:foregroundMark x1="94515" y1="62579" x2="89241" y2="60465"/>
                          <a14:foregroundMark x1="75105" y1="90275" x2="72574" y2="87526"/>
                          <a14:foregroundMark x1="58650" y1="95983" x2="58228" y2="92600"/>
                          <a14:foregroundMark x1="39241" y1="96195" x2="42405" y2="94503"/>
                          <a14:foregroundMark x1="5274" y1="58774" x2="8861" y2="60042"/>
                          <a14:foregroundMark x1="4430" y1="42495" x2="3797" y2="42918"/>
                          <a14:foregroundMark x1="26582" y1="40803" x2="40295" y2="64905"/>
                          <a14:foregroundMark x1="40295" y1="64905" x2="49156" y2="45877"/>
                          <a14:foregroundMark x1="49156" y1="45877" x2="63502" y2="50951"/>
                          <a14:foregroundMark x1="63502" y1="50951" x2="49367" y2="67865"/>
                          <a14:foregroundMark x1="49367" y1="67865" x2="59705" y2="63214"/>
                          <a14:foregroundMark x1="59705" y1="63214" x2="56751" y2="61311"/>
                          <a14:foregroundMark x1="48945" y1="43763" x2="58439" y2="36364"/>
                          <a14:foregroundMark x1="58439" y1="36364" x2="59916" y2="42283"/>
                          <a14:foregroundMark x1="66034" y1="56025" x2="33755" y2="65539"/>
                          <a14:foregroundMark x1="33755" y1="65539" x2="60127" y2="63848"/>
                          <a14:foregroundMark x1="60127" y1="63848" x2="64768" y2="58562"/>
                          <a14:foregroundMark x1="67300" y1="61099" x2="43249" y2="67653"/>
                          <a14:foregroundMark x1="43249" y1="67653" x2="64979" y2="65962"/>
                          <a14:foregroundMark x1="64979" y1="65962" x2="61181" y2="69767"/>
                          <a14:foregroundMark x1="49578" y1="68499" x2="55274" y2="71036"/>
                          <a14:foregroundMark x1="47468" y1="3805" x2="47468" y2="3805"/>
                          <a14:foregroundMark x1="62447" y1="2537" x2="62447" y2="253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600677">
              <a:off x="6393607" y="2186230"/>
              <a:ext cx="1279602" cy="1276902"/>
            </a:xfrm>
            <a:prstGeom prst="rect">
              <a:avLst/>
            </a:prstGeom>
          </p:spPr>
        </p:pic>
        <p:sp>
          <p:nvSpPr>
            <p:cNvPr id="21" name="Облачко с текстом: овальное 20">
              <a:extLst>
                <a:ext uri="{FF2B5EF4-FFF2-40B4-BE49-F238E27FC236}">
                  <a16:creationId xmlns:a16="http://schemas.microsoft.com/office/drawing/2014/main" id="{DFFC86AE-B218-406B-9E43-22F5642CA73A}"/>
                </a:ext>
              </a:extLst>
            </p:cNvPr>
            <p:cNvSpPr/>
            <p:nvPr/>
          </p:nvSpPr>
          <p:spPr>
            <a:xfrm rot="19879949" flipH="1">
              <a:off x="5664798" y="2084726"/>
              <a:ext cx="1153798" cy="595783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О нет!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5E3019B-6DC8-43D0-99AA-F08B3046D843}"/>
              </a:ext>
            </a:extLst>
          </p:cNvPr>
          <p:cNvGrpSpPr/>
          <p:nvPr/>
        </p:nvGrpSpPr>
        <p:grpSpPr>
          <a:xfrm>
            <a:off x="8193046" y="1508547"/>
            <a:ext cx="2487259" cy="1889146"/>
            <a:chOff x="8193046" y="1508547"/>
            <a:chExt cx="2487259" cy="188914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6C4AB52-AECD-46C2-BD86-BCE6F966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791159" y="1508547"/>
              <a:ext cx="1889146" cy="1889146"/>
            </a:xfrm>
            <a:prstGeom prst="rect">
              <a:avLst/>
            </a:prstGeom>
          </p:spPr>
        </p:pic>
        <p:sp>
          <p:nvSpPr>
            <p:cNvPr id="26" name="Облачко с текстом: овальное 25">
              <a:extLst>
                <a:ext uri="{FF2B5EF4-FFF2-40B4-BE49-F238E27FC236}">
                  <a16:creationId xmlns:a16="http://schemas.microsoft.com/office/drawing/2014/main" id="{51025BEA-CCD1-461D-ACF1-1771EBB15665}"/>
                </a:ext>
              </a:extLst>
            </p:cNvPr>
            <p:cNvSpPr/>
            <p:nvPr/>
          </p:nvSpPr>
          <p:spPr>
            <a:xfrm rot="20543834" flipH="1">
              <a:off x="8193046" y="1614018"/>
              <a:ext cx="1356114" cy="643188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ААА!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5B6CA31-0ED5-4B9A-8647-74EC1685A45B}"/>
              </a:ext>
            </a:extLst>
          </p:cNvPr>
          <p:cNvGrpSpPr/>
          <p:nvPr/>
        </p:nvGrpSpPr>
        <p:grpSpPr>
          <a:xfrm>
            <a:off x="6631638" y="4191307"/>
            <a:ext cx="2764669" cy="1943237"/>
            <a:chOff x="6631638" y="4191307"/>
            <a:chExt cx="2764669" cy="194323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2629A7C-8DD3-427D-97BE-C11AD6E56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7506383" y="4244620"/>
              <a:ext cx="1889924" cy="1889924"/>
            </a:xfrm>
            <a:prstGeom prst="rect">
              <a:avLst/>
            </a:prstGeom>
          </p:spPr>
        </p:pic>
        <p:sp>
          <p:nvSpPr>
            <p:cNvPr id="27" name="Облачко с текстом: овальное 26">
              <a:extLst>
                <a:ext uri="{FF2B5EF4-FFF2-40B4-BE49-F238E27FC236}">
                  <a16:creationId xmlns:a16="http://schemas.microsoft.com/office/drawing/2014/main" id="{4287903E-DEAA-4F93-B46F-DB22E6CC11D4}"/>
                </a:ext>
              </a:extLst>
            </p:cNvPr>
            <p:cNvSpPr/>
            <p:nvPr/>
          </p:nvSpPr>
          <p:spPr>
            <a:xfrm rot="20442298" flipH="1">
              <a:off x="6631638" y="4191307"/>
              <a:ext cx="1422219" cy="779329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О нет!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80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25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mph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7" presetClass="emph" presetSubtype="102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7" presetClass="emph" presetSubtype="204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mph" presetSubtype="409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Трехмерная модель 3" descr="Газовая планета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E19D1FB-7688-4824-A027-26C0C48C73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4973755"/>
                  </p:ext>
                </p:extLst>
              </p:nvPr>
            </p:nvGraphicFramePr>
            <p:xfrm>
              <a:off x="7009968" y="90608"/>
              <a:ext cx="2026676" cy="202667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026676" cy="2026676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0000" d="1000000"/>
                    <am3d:preTrans dx="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5490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Трехмерная модель 3" descr="Газовая планета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E19D1FB-7688-4824-A027-26C0C48C73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09968" y="90608"/>
                <a:ext cx="2026676" cy="2026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Трехмерная модель 4" descr="Скалистая планета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069B468-E654-4867-B259-16C14933B1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1874745"/>
                  </p:ext>
                </p:extLst>
              </p:nvPr>
            </p:nvGraphicFramePr>
            <p:xfrm>
              <a:off x="8831140" y="4511658"/>
              <a:ext cx="2128329" cy="2128329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128329" cy="2128329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2699" d="1000000"/>
                    <am3d:preTrans dx="2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99999" az="-10799999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7568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Трехмерная модель 4" descr="Скалистая планета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069B468-E654-4867-B259-16C14933B1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31140" y="4511658"/>
                <a:ext cx="2128329" cy="2128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Трехмерная модель 5" descr="Травяная планета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3C09235E-085D-4B68-963C-458F65C60F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70766262"/>
                  </p:ext>
                </p:extLst>
              </p:nvPr>
            </p:nvGraphicFramePr>
            <p:xfrm>
              <a:off x="5977037" y="4737951"/>
              <a:ext cx="2094513" cy="2056430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2094513" cy="2056430"/>
                    </a:xfrm>
                    <a:prstGeom prst="rect">
                      <a:avLst/>
                    </a:prstGeom>
                  </am3d:spPr>
                  <am3d:camera>
                    <am3d:pos x="0" y="0" z="8045009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67891" d="1000000"/>
                    <am3d:preTrans dx="-88675" dy="93636" dz="-234064"/>
                    <am3d:scale>
                      <am3d:sx n="1000000" d="1000000"/>
                      <am3d:sy n="1000000" d="1000000"/>
                      <am3d:sz n="1000000" d="1000000"/>
                    </am3d:scale>
                    <am3d:rot ax="125364" ay="83497" az="3046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6368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Трехмерная модель 5" descr="Травяная планета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3C09235E-085D-4B68-963C-458F65C60F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77037" y="4737951"/>
                <a:ext cx="2094513" cy="20564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Трехмерная модель 6" descr="Водная планета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1817E55-D4B2-4C2C-AA92-C897BBE1A2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526386"/>
                  </p:ext>
                </p:extLst>
              </p:nvPr>
            </p:nvGraphicFramePr>
            <p:xfrm>
              <a:off x="7067728" y="2291017"/>
              <a:ext cx="2512448" cy="2512447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2512448" cy="2512447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7163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44450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Трехмерная модель 6" descr="Водная планета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1817E55-D4B2-4C2C-AA92-C897BBE1A2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67728" y="2291017"/>
                <a:ext cx="2512448" cy="2512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Трехмерная модель 7" descr="Земля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1C98189-D5CC-402D-A67D-86579B27AC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24406966"/>
                  </p:ext>
                </p:extLst>
              </p:nvPr>
            </p:nvGraphicFramePr>
            <p:xfrm>
              <a:off x="10016266" y="2609445"/>
              <a:ext cx="2024259" cy="2043266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2024259" cy="204326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36018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Трехмерная модель 7" descr="Земля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1C98189-D5CC-402D-A67D-86579B27AC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016266" y="2609445"/>
                <a:ext cx="2024259" cy="20432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Трехмерная модель 8" descr="Земля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7A0910C6-D78B-4E13-B1FF-3585BD4ADB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9888857"/>
                  </p:ext>
                </p:extLst>
              </p:nvPr>
            </p:nvGraphicFramePr>
            <p:xfrm>
              <a:off x="9602166" y="346561"/>
              <a:ext cx="1892854" cy="1892854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1892854" cy="1892854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92909" ay="1636437" az="-180672"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33006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Трехмерная модель 8" descr="Земля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7A0910C6-D78B-4E13-B1FF-3585BD4ADB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602166" y="346561"/>
                <a:ext cx="1892854" cy="18928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Металлический глобус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CB4ECF6C-B482-4182-B9B1-3DA98D93C5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9892948"/>
                  </p:ext>
                </p:extLst>
              </p:nvPr>
            </p:nvGraphicFramePr>
            <p:xfrm>
              <a:off x="4448768" y="2848307"/>
              <a:ext cx="2090588" cy="2090587"/>
            </p:xfrm>
            <a:graphic>
              <a:graphicData uri="http://schemas.microsoft.com/office/drawing/2017/model3d">
                <am3d:model3d r:embed="rId22">
                  <am3d:spPr>
                    <a:xfrm>
                      <a:off x="0" y="0"/>
                      <a:ext cx="2090588" cy="2090587"/>
                    </a:xfrm>
                    <a:prstGeom prst="rect">
                      <a:avLst/>
                    </a:prstGeom>
                  </am3d:spPr>
                  <am3d:camera>
                    <am3d:pos x="0" y="0" z="797903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829054" d="1000000"/>
                    <am3d:preTrans dx="-3514" dy="-17995080" dz="-92593"/>
                    <am3d:scale>
                      <am3d:sx n="1000000" d="1000000"/>
                      <am3d:sy n="1000000" d="1000000"/>
                      <am3d:sz n="1000000" d="1000000"/>
                    </am3d:scale>
                    <am3d:rot ax="834678" ay="202205" az="50051"/>
                    <am3d:postTrans dx="0" dy="0" dz="0"/>
                  </am3d:trans>
                  <am3d:raster rName="Office3DRenderer" rVer="16.0.8326">
                    <am3d:blip r:embed="rId23"/>
                  </am3d:raster>
                  <am3d:objViewport viewportSz="36149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Металлический глобус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CB4ECF6C-B482-4182-B9B1-3DA98D93C5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448768" y="2848307"/>
                <a:ext cx="2090588" cy="20905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Трехмерная модель 10" descr="Глобус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2A749998-1D2B-4B38-97A8-F5454FA250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59272981"/>
                  </p:ext>
                </p:extLst>
              </p:nvPr>
            </p:nvGraphicFramePr>
            <p:xfrm>
              <a:off x="4663325" y="806214"/>
              <a:ext cx="1998124" cy="2017154"/>
            </p:xfrm>
            <a:graphic>
              <a:graphicData uri="http://schemas.microsoft.com/office/drawing/2017/model3d">
                <am3d:model3d r:embed="rId25">
                  <am3d:spPr>
                    <a:xfrm>
                      <a:off x="0" y="0"/>
                      <a:ext cx="1998124" cy="2017154"/>
                    </a:xfrm>
                    <a:prstGeom prst="rect">
                      <a:avLst/>
                    </a:prstGeom>
                  </am3d:spPr>
                  <am3d:camera>
                    <am3d:pos x="0" y="0" z="800690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03097" d="1000000"/>
                    <am3d:preTrans dx="-41004" dy="71609" dz="88767"/>
                    <am3d:scale>
                      <am3d:sx n="1000000" d="1000000"/>
                      <am3d:sy n="1000000" d="1000000"/>
                      <am3d:sz n="1000000" d="1000000"/>
                    </am3d:scale>
                    <am3d:rot ax="5400000"/>
                    <am3d:postTrans dx="0" dy="0" dz="0"/>
                  </am3d:trans>
                  <am3d:raster rName="Office3DRenderer" rVer="16.0.8326">
                    <am3d:blip r:embed="rId26"/>
                  </am3d:raster>
                  <am3d:objViewport viewportSz="35395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Трехмерная модель 10" descr="Глобус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2A749998-1D2B-4B38-97A8-F5454FA250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663325" y="806214"/>
                <a:ext cx="1998124" cy="2017154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D62DFC8-3E02-404E-B2E1-BA036603E4A9}"/>
              </a:ext>
            </a:extLst>
          </p:cNvPr>
          <p:cNvSpPr txBox="1"/>
          <p:nvPr/>
        </p:nvSpPr>
        <p:spPr>
          <a:xfrm>
            <a:off x="9838174" y="831323"/>
            <a:ext cx="1420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Мягкий и твердый знаки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DC6425-A39A-4D67-A087-98DD3DA852C8}"/>
              </a:ext>
            </a:extLst>
          </p:cNvPr>
          <p:cNvSpPr txBox="1"/>
          <p:nvPr/>
        </p:nvSpPr>
        <p:spPr>
          <a:xfrm>
            <a:off x="7331449" y="3331279"/>
            <a:ext cx="2292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Повторение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9B2A9A-CAA0-46C6-8221-7E3DA0C665BE}"/>
              </a:ext>
            </a:extLst>
          </p:cNvPr>
          <p:cNvSpPr txBox="1"/>
          <p:nvPr/>
        </p:nvSpPr>
        <p:spPr>
          <a:xfrm>
            <a:off x="7254206" y="649776"/>
            <a:ext cx="1746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Суффиксы, приставки и предлоги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E0FCF5-DE86-4FFC-862E-A61B5E0AA7D2}"/>
              </a:ext>
            </a:extLst>
          </p:cNvPr>
          <p:cNvSpPr txBox="1"/>
          <p:nvPr/>
        </p:nvSpPr>
        <p:spPr>
          <a:xfrm>
            <a:off x="4730460" y="1267306"/>
            <a:ext cx="166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Звонкие и глухие согласные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86635F-F75F-4CA0-BE45-4F6A4F7040AF}"/>
              </a:ext>
            </a:extLst>
          </p:cNvPr>
          <p:cNvSpPr txBox="1"/>
          <p:nvPr/>
        </p:nvSpPr>
        <p:spPr>
          <a:xfrm>
            <a:off x="4650265" y="3489607"/>
            <a:ext cx="1642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Удвоенные согласные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59C2AD-007A-4BB3-B77D-7EDA9879457C}"/>
              </a:ext>
            </a:extLst>
          </p:cNvPr>
          <p:cNvSpPr txBox="1"/>
          <p:nvPr/>
        </p:nvSpPr>
        <p:spPr>
          <a:xfrm>
            <a:off x="6023005" y="5337257"/>
            <a:ext cx="2002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Проверяемые безударные гласные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035C3B-4E1B-4C56-A99E-6F4A9608E747}"/>
              </a:ext>
            </a:extLst>
          </p:cNvPr>
          <p:cNvSpPr txBox="1"/>
          <p:nvPr/>
        </p:nvSpPr>
        <p:spPr>
          <a:xfrm>
            <a:off x="8935209" y="5210126"/>
            <a:ext cx="2024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Непроизносимые согласные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17CFAE-ACAC-46EF-A22B-91465C86A454}"/>
              </a:ext>
            </a:extLst>
          </p:cNvPr>
          <p:cNvSpPr txBox="1"/>
          <p:nvPr/>
        </p:nvSpPr>
        <p:spPr>
          <a:xfrm>
            <a:off x="10202659" y="3307912"/>
            <a:ext cx="1651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Словарные слова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6AC1966-A46E-46EC-AF81-AB117A1190A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flipH="1">
            <a:off x="-873621" y="1893967"/>
            <a:ext cx="4729294" cy="5235381"/>
          </a:xfrm>
          <a:prstGeom prst="rect">
            <a:avLst/>
          </a:prstGeom>
        </p:spPr>
      </p:pic>
      <p:sp>
        <p:nvSpPr>
          <p:cNvPr id="24" name="Пузырек для мыслей: облако 23">
            <a:extLst>
              <a:ext uri="{FF2B5EF4-FFF2-40B4-BE49-F238E27FC236}">
                <a16:creationId xmlns:a16="http://schemas.microsoft.com/office/drawing/2014/main" id="{97BC587E-BF46-4A7E-9E4C-D2FF5B0EC5E4}"/>
              </a:ext>
            </a:extLst>
          </p:cNvPr>
          <p:cNvSpPr/>
          <p:nvPr/>
        </p:nvSpPr>
        <p:spPr>
          <a:xfrm rot="477091">
            <a:off x="1453684" y="346471"/>
            <a:ext cx="3228979" cy="206429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40F5F7-6D5E-4055-9663-DACD7AACFC4F}"/>
              </a:ext>
            </a:extLst>
          </p:cNvPr>
          <p:cNvSpPr txBox="1"/>
          <p:nvPr/>
        </p:nvSpPr>
        <p:spPr>
          <a:xfrm>
            <a:off x="1676987" y="547878"/>
            <a:ext cx="281746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50" dirty="0">
                <a:latin typeface="Arial" panose="020B0604020202020204" pitchFamily="34" charset="0"/>
                <a:cs typeface="Arial" panose="020B0604020202020204" pitchFamily="34" charset="0"/>
              </a:rPr>
              <a:t>Вы готовы спасти планеты от вредных вирусов? </a:t>
            </a:r>
          </a:p>
          <a:p>
            <a:pPr algn="ctr"/>
            <a:r>
              <a:rPr lang="ru-RU" sz="1750" dirty="0">
                <a:latin typeface="Arial" panose="020B0604020202020204" pitchFamily="34" charset="0"/>
                <a:cs typeface="Arial" panose="020B0604020202020204" pitchFamily="34" charset="0"/>
              </a:rPr>
              <a:t>Тогда выбирайте планету на которую мы отправимся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FDC8A08-858D-4975-9B73-A83282C038A4}"/>
              </a:ext>
            </a:extLst>
          </p:cNvPr>
          <p:cNvGrpSpPr/>
          <p:nvPr/>
        </p:nvGrpSpPr>
        <p:grpSpPr>
          <a:xfrm>
            <a:off x="5158442" y="1917467"/>
            <a:ext cx="2450608" cy="1468815"/>
            <a:chOff x="5158442" y="1917467"/>
            <a:chExt cx="2450608" cy="1468815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DF562585-02C9-4088-B68B-70FD3C274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2537" b="96195" l="3376" r="94515">
                          <a14:foregroundMark x1="29114" y1="15011" x2="26793" y2="11416"/>
                          <a14:foregroundMark x1="38608" y1="13319" x2="37975" y2="15011"/>
                          <a14:foregroundMark x1="45781" y1="5497" x2="44304" y2="10148"/>
                          <a14:foregroundMark x1="63502" y1="4440" x2="62658" y2="9725"/>
                          <a14:foregroundMark x1="90084" y1="28118" x2="85654" y2="28118"/>
                          <a14:foregroundMark x1="94093" y1="44397" x2="90084" y2="44397"/>
                          <a14:foregroundMark x1="94515" y1="62579" x2="89241" y2="60465"/>
                          <a14:foregroundMark x1="75105" y1="90275" x2="72574" y2="87526"/>
                          <a14:foregroundMark x1="58650" y1="95983" x2="58228" y2="92600"/>
                          <a14:foregroundMark x1="39241" y1="96195" x2="42405" y2="94503"/>
                          <a14:foregroundMark x1="5274" y1="58774" x2="8861" y2="60042"/>
                          <a14:foregroundMark x1="4430" y1="42495" x2="3797" y2="42918"/>
                          <a14:foregroundMark x1="26582" y1="40803" x2="40295" y2="64905"/>
                          <a14:foregroundMark x1="40295" y1="64905" x2="49156" y2="45877"/>
                          <a14:foregroundMark x1="49156" y1="45877" x2="63502" y2="50951"/>
                          <a14:foregroundMark x1="63502" y1="50951" x2="49367" y2="67865"/>
                          <a14:foregroundMark x1="49367" y1="67865" x2="59705" y2="63214"/>
                          <a14:foregroundMark x1="59705" y1="63214" x2="56751" y2="61311"/>
                          <a14:foregroundMark x1="48945" y1="43763" x2="58439" y2="36364"/>
                          <a14:foregroundMark x1="58439" y1="36364" x2="59916" y2="42283"/>
                          <a14:foregroundMark x1="66034" y1="56025" x2="33755" y2="65539"/>
                          <a14:foregroundMark x1="33755" y1="65539" x2="60127" y2="63848"/>
                          <a14:foregroundMark x1="60127" y1="63848" x2="64768" y2="58562"/>
                          <a14:foregroundMark x1="67300" y1="61099" x2="43249" y2="67653"/>
                          <a14:foregroundMark x1="43249" y1="67653" x2="64979" y2="65962"/>
                          <a14:foregroundMark x1="64979" y1="65962" x2="61181" y2="69767"/>
                          <a14:foregroundMark x1="49578" y1="68499" x2="55274" y2="71036"/>
                          <a14:foregroundMark x1="47468" y1="3805" x2="47468" y2="3805"/>
                          <a14:foregroundMark x1="62447" y1="2537" x2="62447" y2="253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600677">
              <a:off x="6285267" y="1930614"/>
              <a:ext cx="1323783" cy="1455668"/>
            </a:xfrm>
            <a:prstGeom prst="rect">
              <a:avLst/>
            </a:prstGeom>
          </p:spPr>
        </p:pic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56DD6651-9871-425C-BB36-9B6535E2B2CF}"/>
                </a:ext>
              </a:extLst>
            </p:cNvPr>
            <p:cNvGrpSpPr/>
            <p:nvPr/>
          </p:nvGrpSpPr>
          <p:grpSpPr>
            <a:xfrm>
              <a:off x="5158442" y="1917467"/>
              <a:ext cx="1458984" cy="814598"/>
              <a:chOff x="4394553" y="1525036"/>
              <a:chExt cx="2090588" cy="1059249"/>
            </a:xfrm>
          </p:grpSpPr>
          <p:sp>
            <p:nvSpPr>
              <p:cNvPr id="23" name="Облачко с текстом: овальное 22">
                <a:extLst>
                  <a:ext uri="{FF2B5EF4-FFF2-40B4-BE49-F238E27FC236}">
                    <a16:creationId xmlns:a16="http://schemas.microsoft.com/office/drawing/2014/main" id="{997FDF62-DB58-4E3E-ADB2-0D4B829C29B3}"/>
                  </a:ext>
                </a:extLst>
              </p:cNvPr>
              <p:cNvSpPr/>
              <p:nvPr/>
            </p:nvSpPr>
            <p:spPr>
              <a:xfrm rot="19433131" flipH="1">
                <a:off x="4394553" y="1525036"/>
                <a:ext cx="2090588" cy="1059249"/>
              </a:xfrm>
              <a:prstGeom prst="wedgeEllipseCallou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AB42D1C-A3C2-46BA-818C-9E7516F5010C}"/>
                  </a:ext>
                </a:extLst>
              </p:cNvPr>
              <p:cNvSpPr txBox="1"/>
              <p:nvPr/>
            </p:nvSpPr>
            <p:spPr>
              <a:xfrm rot="19746513">
                <a:off x="4712201" y="1856858"/>
                <a:ext cx="1638962" cy="400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latin typeface="Arial Black" panose="020B0A04020102020204" pitchFamily="34" charset="0"/>
                  </a:rPr>
                  <a:t>Ха-Ха-Ха</a:t>
                </a:r>
              </a:p>
            </p:txBody>
          </p:sp>
        </p:grp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8485EF70-7823-40B5-B33D-88BE4B4E5CDC}"/>
              </a:ext>
            </a:extLst>
          </p:cNvPr>
          <p:cNvGrpSpPr/>
          <p:nvPr/>
        </p:nvGrpSpPr>
        <p:grpSpPr>
          <a:xfrm>
            <a:off x="6266589" y="3792944"/>
            <a:ext cx="3129718" cy="2341600"/>
            <a:chOff x="6266589" y="3792944"/>
            <a:chExt cx="3129718" cy="23416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2629A7C-8DD3-427D-97BE-C11AD6E56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7506383" y="4244620"/>
              <a:ext cx="1889924" cy="1889924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0947B48-6B51-4AD7-B613-714F02F43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266589" y="3792944"/>
              <a:ext cx="1822862" cy="1524132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7DA7EAF-1079-4B47-9E0C-0C6AAE6CAACB}"/>
              </a:ext>
            </a:extLst>
          </p:cNvPr>
          <p:cNvGrpSpPr/>
          <p:nvPr/>
        </p:nvGrpSpPr>
        <p:grpSpPr>
          <a:xfrm>
            <a:off x="7721466" y="1103410"/>
            <a:ext cx="2958839" cy="2294283"/>
            <a:chOff x="7721466" y="1103410"/>
            <a:chExt cx="2958839" cy="229428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6C4AB52-AECD-46C2-BD86-BCE6F966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8791159" y="1508547"/>
              <a:ext cx="1889146" cy="1889146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9809C1F-F71A-4B5B-B2A9-A0F28A10E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7721466" y="1103410"/>
              <a:ext cx="1822862" cy="1524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101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93"/>
    </mc:Choice>
    <mc:Fallback xmlns="">
      <p:transition spd="slow" advTm="37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25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mph" presetSubtype="5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7" presetClass="emph" presetSubtype="102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9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7" presetClass="emph" presetSubtype="204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mph" presetSubtype="409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9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00CC63-E456-4690-94AB-43892D099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249827">
            <a:off x="1308552" y="3457673"/>
            <a:ext cx="2133785" cy="3327646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4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795" y="1988596"/>
            <a:ext cx="3301932" cy="365872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>
            <a:off x="7617425" y="337511"/>
            <a:ext cx="3105293" cy="2081121"/>
            <a:chOff x="7617425" y="337511"/>
            <a:chExt cx="3105293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673829" y="848926"/>
              <a:ext cx="30488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«Словарные слова». Пойдем по следам и </a:t>
              </a:r>
              <a:r>
                <a:rPr lang="ru-RU"/>
                <a:t>уничтожим вирусы.</a:t>
              </a:r>
              <a:endParaRPr lang="ru-RU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A86A6F-41D4-4797-84E3-A4D8D67D97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34" t="28942" r="7074" b="37035"/>
          <a:stretch/>
        </p:blipFill>
        <p:spPr>
          <a:xfrm rot="20897101">
            <a:off x="7128642" y="4914617"/>
            <a:ext cx="3053095" cy="1005986"/>
          </a:xfrm>
          <a:prstGeom prst="rect">
            <a:avLst/>
          </a:prstGeom>
        </p:spPr>
      </p:pic>
      <p:pic>
        <p:nvPicPr>
          <p:cNvPr id="24" name="Рисунок 23">
            <a:hlinkClick r:id="rId7"/>
            <a:extLst>
              <a:ext uri="{FF2B5EF4-FFF2-40B4-BE49-F238E27FC236}">
                <a16:creationId xmlns:a16="http://schemas.microsoft.com/office/drawing/2014/main" id="{32DF3BA1-D406-4D1D-8228-063A76A41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2595" y="4778436"/>
            <a:ext cx="1341217" cy="1278347"/>
          </a:xfrm>
          <a:prstGeom prst="rect">
            <a:avLst/>
          </a:prstGeom>
        </p:spPr>
      </p:pic>
      <p:pic>
        <p:nvPicPr>
          <p:cNvPr id="25" name="Рисунок 24">
            <a:hlinkClick r:id="rId9"/>
            <a:extLst>
              <a:ext uri="{FF2B5EF4-FFF2-40B4-BE49-F238E27FC236}">
                <a16:creationId xmlns:a16="http://schemas.microsoft.com/office/drawing/2014/main" id="{21DC645A-8357-40A0-AB19-7239E4A93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877" y="5330531"/>
            <a:ext cx="1341217" cy="1278347"/>
          </a:xfrm>
          <a:prstGeom prst="rect">
            <a:avLst/>
          </a:prstGeom>
        </p:spPr>
      </p:pic>
      <p:pic>
        <p:nvPicPr>
          <p:cNvPr id="26" name="Рисунок 25">
            <a:hlinkClick r:id="rId10"/>
            <a:extLst>
              <a:ext uri="{FF2B5EF4-FFF2-40B4-BE49-F238E27FC236}">
                <a16:creationId xmlns:a16="http://schemas.microsoft.com/office/drawing/2014/main" id="{F7398618-3315-4F4D-A8D2-3DB74F8B5B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9409" y="2901450"/>
            <a:ext cx="1341217" cy="1278347"/>
          </a:xfrm>
          <a:prstGeom prst="rect">
            <a:avLst/>
          </a:prstGeom>
        </p:spPr>
      </p:pic>
      <p:pic>
        <p:nvPicPr>
          <p:cNvPr id="27" name="Рисунок 26">
            <a:hlinkClick r:id="rId11"/>
            <a:extLst>
              <a:ext uri="{FF2B5EF4-FFF2-40B4-BE49-F238E27FC236}">
                <a16:creationId xmlns:a16="http://schemas.microsoft.com/office/drawing/2014/main" id="{F1D71116-179F-4A43-BC40-FA54C39E0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937" y="1500966"/>
            <a:ext cx="1341217" cy="1278347"/>
          </a:xfrm>
          <a:prstGeom prst="rect">
            <a:avLst/>
          </a:prstGeom>
        </p:spPr>
      </p:pic>
      <p:pic>
        <p:nvPicPr>
          <p:cNvPr id="28" name="Рисунок 27">
            <a:hlinkClick r:id="rId12"/>
            <a:extLst>
              <a:ext uri="{FF2B5EF4-FFF2-40B4-BE49-F238E27FC236}">
                <a16:creationId xmlns:a16="http://schemas.microsoft.com/office/drawing/2014/main" id="{918FA6F2-8A75-48A0-AD6D-10B2A31B3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9005" y="392234"/>
            <a:ext cx="1341217" cy="127834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182025D-2A4F-41B1-9D10-0D46DD9053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7781" y="2768242"/>
            <a:ext cx="2487384" cy="17192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F790B8-BCBD-4C90-8C56-34C4E002FF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2639" y="181151"/>
            <a:ext cx="2487384" cy="17192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1B63D85-EF91-4D7C-BEBE-CF064AC63C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947368">
            <a:off x="3963240" y="3062115"/>
            <a:ext cx="3200677" cy="16094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6BB8645-9880-42A9-8AEB-B25455653A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892749">
            <a:off x="-522702" y="3199892"/>
            <a:ext cx="3200677" cy="160948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5D2EB1D-1100-4A96-97F2-AD3167A07C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7264" y="4941498"/>
            <a:ext cx="2536156" cy="178628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5697C48-2BF8-4D91-A0DC-62F5D363EE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494098">
            <a:off x="1133283" y="1275681"/>
            <a:ext cx="2922245" cy="16094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190D8B-378F-4DD6-B416-5D4B35EEE93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5397" b="32856"/>
          <a:stretch/>
        </p:blipFill>
        <p:spPr>
          <a:xfrm>
            <a:off x="3397204" y="1149020"/>
            <a:ext cx="3334801" cy="981142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6CCADFA-5D6F-4152-93AE-356763F13E0C}"/>
              </a:ext>
            </a:extLst>
          </p:cNvPr>
          <p:cNvGrpSpPr/>
          <p:nvPr/>
        </p:nvGrpSpPr>
        <p:grpSpPr>
          <a:xfrm rot="21063774">
            <a:off x="54225" y="1249046"/>
            <a:ext cx="2566314" cy="1670449"/>
            <a:chOff x="2644491" y="1214212"/>
            <a:chExt cx="2566314" cy="167044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F2898C-D066-45B9-B762-02B1E5F6C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44491" y="1214212"/>
              <a:ext cx="1566808" cy="1670449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F4D64A9A-57D3-4F39-8B57-1DF4B240BEA8}"/>
                </a:ext>
              </a:extLst>
            </p:cNvPr>
            <p:cNvGrpSpPr/>
            <p:nvPr/>
          </p:nvGrpSpPr>
          <p:grpSpPr>
            <a:xfrm rot="1253209">
              <a:off x="3755707" y="1221459"/>
              <a:ext cx="1455098" cy="715679"/>
              <a:chOff x="8586392" y="2564699"/>
              <a:chExt cx="1455098" cy="715679"/>
            </a:xfrm>
          </p:grpSpPr>
          <p:sp>
            <p:nvSpPr>
              <p:cNvPr id="39" name="Облачко с текстом: овальное 38">
                <a:extLst>
                  <a:ext uri="{FF2B5EF4-FFF2-40B4-BE49-F238E27FC236}">
                    <a16:creationId xmlns:a16="http://schemas.microsoft.com/office/drawing/2014/main" id="{793CF15D-8EBF-4299-A6A7-F974788784F4}"/>
                  </a:ext>
                </a:extLst>
              </p:cNvPr>
              <p:cNvSpPr/>
              <p:nvPr/>
            </p:nvSpPr>
            <p:spPr>
              <a:xfrm rot="293306">
                <a:off x="8586392" y="2564699"/>
                <a:ext cx="1455098" cy="715679"/>
              </a:xfrm>
              <a:prstGeom prst="wedgeEllipseCallou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03859-30AE-44A5-A76B-50FD3FDD55D9}"/>
                  </a:ext>
                </a:extLst>
              </p:cNvPr>
              <p:cNvSpPr txBox="1"/>
              <p:nvPr/>
            </p:nvSpPr>
            <p:spPr>
              <a:xfrm rot="467879">
                <a:off x="8736326" y="2756654"/>
                <a:ext cx="1272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Ха-ха-ха</a:t>
                </a:r>
              </a:p>
            </p:txBody>
          </p:sp>
        </p:grp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225742-6341-416D-8CA7-E583F54AAF8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3712968">
            <a:off x="6283735" y="2386401"/>
            <a:ext cx="3334801" cy="9815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AA8206-B673-4C81-AD7F-734813A01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14083" y="3560725"/>
            <a:ext cx="1341236" cy="128027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85614F-3EE3-45CB-9A94-CFC7250E36F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35862" y="4500860"/>
            <a:ext cx="2487384" cy="1719221"/>
          </a:xfrm>
          <a:prstGeom prst="rect">
            <a:avLst/>
          </a:prstGeom>
        </p:spPr>
      </p:pic>
      <p:pic>
        <p:nvPicPr>
          <p:cNvPr id="30" name="Рисунок 29">
            <a:hlinkClick r:id="rId21"/>
            <a:extLst>
              <a:ext uri="{FF2B5EF4-FFF2-40B4-BE49-F238E27FC236}">
                <a16:creationId xmlns:a16="http://schemas.microsoft.com/office/drawing/2014/main" id="{A9D6709F-EED4-4B4E-A218-2423E45208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18288" y="3560725"/>
            <a:ext cx="1341236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2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3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446" y="2784616"/>
            <a:ext cx="3301932" cy="365872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>
            <a:off x="2106713" y="1476563"/>
            <a:ext cx="3120115" cy="2081121"/>
            <a:chOff x="7617425" y="337511"/>
            <a:chExt cx="3120115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688651" y="511470"/>
              <a:ext cx="304888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«Непроизносимые согласные». </a:t>
              </a:r>
            </a:p>
            <a:p>
              <a:pPr algn="ctr"/>
              <a:r>
                <a:rPr lang="ru-RU" dirty="0"/>
                <a:t>Пойдем по следам </a:t>
              </a:r>
            </a:p>
            <a:p>
              <a:pPr algn="ctr"/>
              <a:r>
                <a:rPr lang="ru-RU" dirty="0"/>
                <a:t>и уничтожим </a:t>
              </a:r>
            </a:p>
            <a:p>
              <a:pPr algn="ctr"/>
              <a:r>
                <a:rPr lang="ru-RU" dirty="0"/>
                <a:t>вирусы.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A86A6F-41D4-4797-84E3-A4D8D67D97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34" t="28942" r="7074" b="37035"/>
          <a:stretch/>
        </p:blipFill>
        <p:spPr>
          <a:xfrm rot="8225074">
            <a:off x="8073738" y="3710648"/>
            <a:ext cx="3053095" cy="1005986"/>
          </a:xfrm>
          <a:prstGeom prst="rect">
            <a:avLst/>
          </a:prstGeom>
        </p:spPr>
      </p:pic>
      <p:pic>
        <p:nvPicPr>
          <p:cNvPr id="24" name="Рисунок 23">
            <a:hlinkClick r:id="rId6"/>
            <a:extLst>
              <a:ext uri="{FF2B5EF4-FFF2-40B4-BE49-F238E27FC236}">
                <a16:creationId xmlns:a16="http://schemas.microsoft.com/office/drawing/2014/main" id="{32DF3BA1-D406-4D1D-8228-063A76A41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0925" y="4052184"/>
            <a:ext cx="1341217" cy="1278347"/>
          </a:xfrm>
          <a:prstGeom prst="rect">
            <a:avLst/>
          </a:prstGeom>
        </p:spPr>
      </p:pic>
      <p:pic>
        <p:nvPicPr>
          <p:cNvPr id="25" name="Рисунок 24">
            <a:hlinkClick r:id="rId8"/>
            <a:extLst>
              <a:ext uri="{FF2B5EF4-FFF2-40B4-BE49-F238E27FC236}">
                <a16:creationId xmlns:a16="http://schemas.microsoft.com/office/drawing/2014/main" id="{21DC645A-8357-40A0-AB19-7239E4A93E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692" y="4982293"/>
            <a:ext cx="1341217" cy="1278347"/>
          </a:xfrm>
          <a:prstGeom prst="rect">
            <a:avLst/>
          </a:prstGeom>
        </p:spPr>
      </p:pic>
      <p:pic>
        <p:nvPicPr>
          <p:cNvPr id="26" name="Рисунок 25">
            <a:hlinkClick r:id="rId9"/>
            <a:extLst>
              <a:ext uri="{FF2B5EF4-FFF2-40B4-BE49-F238E27FC236}">
                <a16:creationId xmlns:a16="http://schemas.microsoft.com/office/drawing/2014/main" id="{F7398618-3315-4F4D-A8D2-3DB74F8B5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0156" y="2089653"/>
            <a:ext cx="1341217" cy="1278347"/>
          </a:xfrm>
          <a:prstGeom prst="rect">
            <a:avLst/>
          </a:prstGeom>
        </p:spPr>
      </p:pic>
      <p:pic>
        <p:nvPicPr>
          <p:cNvPr id="27" name="Рисунок 26">
            <a:hlinkClick r:id="rId10"/>
            <a:extLst>
              <a:ext uri="{FF2B5EF4-FFF2-40B4-BE49-F238E27FC236}">
                <a16:creationId xmlns:a16="http://schemas.microsoft.com/office/drawing/2014/main" id="{F1D71116-179F-4A43-BC40-FA54C39E05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074" y="811306"/>
            <a:ext cx="1341217" cy="1278347"/>
          </a:xfrm>
          <a:prstGeom prst="rect">
            <a:avLst/>
          </a:prstGeom>
        </p:spPr>
      </p:pic>
      <p:pic>
        <p:nvPicPr>
          <p:cNvPr id="28" name="Рисунок 27">
            <a:hlinkClick r:id="rId11"/>
            <a:extLst>
              <a:ext uri="{FF2B5EF4-FFF2-40B4-BE49-F238E27FC236}">
                <a16:creationId xmlns:a16="http://schemas.microsoft.com/office/drawing/2014/main" id="{918FA6F2-8A75-48A0-AD6D-10B2A31B3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9005" y="392234"/>
            <a:ext cx="1341217" cy="12783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85614F-3EE3-45CB-9A94-CFC7250E3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8521" y="3952699"/>
            <a:ext cx="2487384" cy="171922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182025D-2A4F-41B1-9D10-0D46DD9053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73270" y="1829914"/>
            <a:ext cx="2487384" cy="17192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1B63D85-EF91-4D7C-BEBE-CF064AC63C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5563955" y="2197598"/>
            <a:ext cx="3200677" cy="16094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00CC63-E456-4690-94AB-43892D099A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962531">
            <a:off x="2154432" y="3939726"/>
            <a:ext cx="2133785" cy="33276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6BB8645-9880-42A9-8AEB-B25455653A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892749">
            <a:off x="-583940" y="2788795"/>
            <a:ext cx="3200677" cy="160948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5D2EB1D-1100-4A96-97F2-AD3167A07C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1071" y="4636321"/>
            <a:ext cx="2536156" cy="178628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5697C48-2BF8-4D91-A0DC-62F5D363EE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494098">
            <a:off x="1540772" y="120399"/>
            <a:ext cx="2922245" cy="16094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190D8B-378F-4DD6-B416-5D4B35EEE93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5397" b="32856"/>
          <a:stretch/>
        </p:blipFill>
        <p:spPr>
          <a:xfrm>
            <a:off x="3844056" y="62837"/>
            <a:ext cx="3334801" cy="981142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6CCADFA-5D6F-4152-93AE-356763F13E0C}"/>
              </a:ext>
            </a:extLst>
          </p:cNvPr>
          <p:cNvGrpSpPr/>
          <p:nvPr/>
        </p:nvGrpSpPr>
        <p:grpSpPr>
          <a:xfrm rot="21063774">
            <a:off x="461335" y="511039"/>
            <a:ext cx="2566314" cy="1670449"/>
            <a:chOff x="2644491" y="1214212"/>
            <a:chExt cx="2566314" cy="167044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F2898C-D066-45B9-B762-02B1E5F6C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44491" y="1214212"/>
              <a:ext cx="1566808" cy="1670449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F4D64A9A-57D3-4F39-8B57-1DF4B240BEA8}"/>
                </a:ext>
              </a:extLst>
            </p:cNvPr>
            <p:cNvGrpSpPr/>
            <p:nvPr/>
          </p:nvGrpSpPr>
          <p:grpSpPr>
            <a:xfrm rot="1253209">
              <a:off x="3755707" y="1221459"/>
              <a:ext cx="1455098" cy="715679"/>
              <a:chOff x="8586392" y="2564699"/>
              <a:chExt cx="1455098" cy="715679"/>
            </a:xfrm>
          </p:grpSpPr>
          <p:sp>
            <p:nvSpPr>
              <p:cNvPr id="39" name="Облачко с текстом: овальное 38">
                <a:extLst>
                  <a:ext uri="{FF2B5EF4-FFF2-40B4-BE49-F238E27FC236}">
                    <a16:creationId xmlns:a16="http://schemas.microsoft.com/office/drawing/2014/main" id="{793CF15D-8EBF-4299-A6A7-F974788784F4}"/>
                  </a:ext>
                </a:extLst>
              </p:cNvPr>
              <p:cNvSpPr/>
              <p:nvPr/>
            </p:nvSpPr>
            <p:spPr>
              <a:xfrm rot="293306">
                <a:off x="8586392" y="2564699"/>
                <a:ext cx="1455098" cy="715679"/>
              </a:xfrm>
              <a:prstGeom prst="wedgeEllipseCallou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03859-30AE-44A5-A76B-50FD3FDD55D9}"/>
                  </a:ext>
                </a:extLst>
              </p:cNvPr>
              <p:cNvSpPr txBox="1"/>
              <p:nvPr/>
            </p:nvSpPr>
            <p:spPr>
              <a:xfrm rot="467879">
                <a:off x="8736326" y="2756654"/>
                <a:ext cx="1272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Ха-ха-ха</a:t>
                </a:r>
              </a:p>
            </p:txBody>
          </p:sp>
        </p:grp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F790B8-BCBD-4C90-8C56-34C4E002FF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9349" y="218766"/>
            <a:ext cx="2487384" cy="1719221"/>
          </a:xfrm>
          <a:prstGeom prst="rect">
            <a:avLst/>
          </a:prstGeom>
        </p:spPr>
      </p:pic>
      <p:pic>
        <p:nvPicPr>
          <p:cNvPr id="2" name="Рисунок 1">
            <a:hlinkClick r:id="rId19"/>
            <a:extLst>
              <a:ext uri="{FF2B5EF4-FFF2-40B4-BE49-F238E27FC236}">
                <a16:creationId xmlns:a16="http://schemas.microsoft.com/office/drawing/2014/main" id="{97836E3D-0327-4F2D-B920-2C7BF07ED10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72921" y="5330531"/>
            <a:ext cx="1341236" cy="1280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E2EA99-FB67-4D56-A26E-A829D14DA96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3070" t="20048" r="12993"/>
          <a:stretch/>
        </p:blipFill>
        <p:spPr>
          <a:xfrm>
            <a:off x="10730501" y="3410694"/>
            <a:ext cx="868110" cy="255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BB0FB3-815B-4E5B-ADC2-32EE06C22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514679">
            <a:off x="2044993" y="-773414"/>
            <a:ext cx="1609483" cy="3200677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4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346" y="2020841"/>
            <a:ext cx="3301932" cy="365872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>
            <a:off x="7862699" y="434789"/>
            <a:ext cx="3105293" cy="2081121"/>
            <a:chOff x="7617425" y="337511"/>
            <a:chExt cx="3105293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673829" y="571928"/>
              <a:ext cx="304888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«Проверяемые безударные гласные». </a:t>
              </a:r>
            </a:p>
            <a:p>
              <a:pPr algn="ctr"/>
              <a:r>
                <a:rPr lang="ru-RU" dirty="0"/>
                <a:t>Пойдем по следам и уничтожим вирусы.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A86A6F-41D4-4797-84E3-A4D8D67D97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34" t="28942" r="7074" b="37035"/>
          <a:stretch/>
        </p:blipFill>
        <p:spPr>
          <a:xfrm rot="2234964">
            <a:off x="7386864" y="3570801"/>
            <a:ext cx="3053095" cy="1005986"/>
          </a:xfrm>
          <a:prstGeom prst="rect">
            <a:avLst/>
          </a:prstGeom>
        </p:spPr>
      </p:pic>
      <p:pic>
        <p:nvPicPr>
          <p:cNvPr id="24" name="Рисунок 23">
            <a:hlinkClick r:id="rId7"/>
            <a:extLst>
              <a:ext uri="{FF2B5EF4-FFF2-40B4-BE49-F238E27FC236}">
                <a16:creationId xmlns:a16="http://schemas.microsoft.com/office/drawing/2014/main" id="{32DF3BA1-D406-4D1D-8228-063A76A41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887" y="5238601"/>
            <a:ext cx="1341217" cy="1278347"/>
          </a:xfrm>
          <a:prstGeom prst="rect">
            <a:avLst/>
          </a:prstGeom>
        </p:spPr>
      </p:pic>
      <p:pic>
        <p:nvPicPr>
          <p:cNvPr id="25" name="Рисунок 24">
            <a:hlinkClick r:id="rId9"/>
            <a:extLst>
              <a:ext uri="{FF2B5EF4-FFF2-40B4-BE49-F238E27FC236}">
                <a16:creationId xmlns:a16="http://schemas.microsoft.com/office/drawing/2014/main" id="{21DC645A-8357-40A0-AB19-7239E4A93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9549" y="1677642"/>
            <a:ext cx="1341217" cy="1278347"/>
          </a:xfrm>
          <a:prstGeom prst="rect">
            <a:avLst/>
          </a:prstGeom>
        </p:spPr>
      </p:pic>
      <p:pic>
        <p:nvPicPr>
          <p:cNvPr id="26" name="Рисунок 25">
            <a:hlinkClick r:id="rId10"/>
            <a:extLst>
              <a:ext uri="{FF2B5EF4-FFF2-40B4-BE49-F238E27FC236}">
                <a16:creationId xmlns:a16="http://schemas.microsoft.com/office/drawing/2014/main" id="{F7398618-3315-4F4D-A8D2-3DB74F8B5B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394" y="18685"/>
            <a:ext cx="1341217" cy="1278347"/>
          </a:xfrm>
          <a:prstGeom prst="rect">
            <a:avLst/>
          </a:prstGeom>
        </p:spPr>
      </p:pic>
      <p:pic>
        <p:nvPicPr>
          <p:cNvPr id="27" name="Рисунок 26">
            <a:hlinkClick r:id="rId11"/>
            <a:extLst>
              <a:ext uri="{FF2B5EF4-FFF2-40B4-BE49-F238E27FC236}">
                <a16:creationId xmlns:a16="http://schemas.microsoft.com/office/drawing/2014/main" id="{F1D71116-179F-4A43-BC40-FA54C39E0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878" y="5204721"/>
            <a:ext cx="1341217" cy="1278347"/>
          </a:xfrm>
          <a:prstGeom prst="rect">
            <a:avLst/>
          </a:prstGeom>
        </p:spPr>
      </p:pic>
      <p:pic>
        <p:nvPicPr>
          <p:cNvPr id="28" name="Рисунок 27">
            <a:hlinkClick r:id="rId12"/>
            <a:extLst>
              <a:ext uri="{FF2B5EF4-FFF2-40B4-BE49-F238E27FC236}">
                <a16:creationId xmlns:a16="http://schemas.microsoft.com/office/drawing/2014/main" id="{918FA6F2-8A75-48A0-AD6D-10B2A31B3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2894" y="1927228"/>
            <a:ext cx="1341217" cy="12783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85614F-3EE3-45CB-9A94-CFC7250E36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0469" y="5116210"/>
            <a:ext cx="2487384" cy="17192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F790B8-BCBD-4C90-8C56-34C4E002FF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67276" y="1774582"/>
            <a:ext cx="2487384" cy="17192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1B63D85-EF91-4D7C-BEBE-CF064AC63C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654069">
            <a:off x="4817316" y="3489578"/>
            <a:ext cx="3200677" cy="16094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00CC63-E456-4690-94AB-43892D099A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4249827">
            <a:off x="1471261" y="2636959"/>
            <a:ext cx="2133785" cy="33276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6BB8645-9880-42A9-8AEB-B25455653A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4320296">
            <a:off x="3049982" y="3268485"/>
            <a:ext cx="3200677" cy="160948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5697C48-2BF8-4D91-A0DC-62F5D363EE3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122597">
            <a:off x="29221" y="3537395"/>
            <a:ext cx="2371282" cy="1306029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6CCADFA-5D6F-4152-93AE-356763F13E0C}"/>
              </a:ext>
            </a:extLst>
          </p:cNvPr>
          <p:cNvGrpSpPr/>
          <p:nvPr/>
        </p:nvGrpSpPr>
        <p:grpSpPr>
          <a:xfrm rot="21063774">
            <a:off x="596995" y="4916227"/>
            <a:ext cx="2566314" cy="1670449"/>
            <a:chOff x="2644491" y="1214212"/>
            <a:chExt cx="2566314" cy="167044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F2898C-D066-45B9-B762-02B1E5F6C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44491" y="1214212"/>
              <a:ext cx="1566808" cy="1670449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F4D64A9A-57D3-4F39-8B57-1DF4B240BEA8}"/>
                </a:ext>
              </a:extLst>
            </p:cNvPr>
            <p:cNvGrpSpPr/>
            <p:nvPr/>
          </p:nvGrpSpPr>
          <p:grpSpPr>
            <a:xfrm rot="1253209">
              <a:off x="3755707" y="1221459"/>
              <a:ext cx="1455098" cy="715679"/>
              <a:chOff x="8586392" y="2564699"/>
              <a:chExt cx="1455098" cy="715679"/>
            </a:xfrm>
          </p:grpSpPr>
          <p:sp>
            <p:nvSpPr>
              <p:cNvPr id="39" name="Облачко с текстом: овальное 38">
                <a:extLst>
                  <a:ext uri="{FF2B5EF4-FFF2-40B4-BE49-F238E27FC236}">
                    <a16:creationId xmlns:a16="http://schemas.microsoft.com/office/drawing/2014/main" id="{793CF15D-8EBF-4299-A6A7-F974788784F4}"/>
                  </a:ext>
                </a:extLst>
              </p:cNvPr>
              <p:cNvSpPr/>
              <p:nvPr/>
            </p:nvSpPr>
            <p:spPr>
              <a:xfrm rot="293306">
                <a:off x="8586392" y="2564699"/>
                <a:ext cx="1455098" cy="715679"/>
              </a:xfrm>
              <a:prstGeom prst="wedgeEllipseCallou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03859-30AE-44A5-A76B-50FD3FDD55D9}"/>
                  </a:ext>
                </a:extLst>
              </p:cNvPr>
              <p:cNvSpPr txBox="1"/>
              <p:nvPr/>
            </p:nvSpPr>
            <p:spPr>
              <a:xfrm rot="467879">
                <a:off x="8736326" y="2756654"/>
                <a:ext cx="1272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Ха-ха-ха</a:t>
                </a:r>
              </a:p>
            </p:txBody>
          </p:sp>
        </p:grp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150A89-E104-43D7-85A6-C97A4410129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125325">
            <a:off x="252415" y="985025"/>
            <a:ext cx="1707779" cy="254215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5D2EB1D-1100-4A96-97F2-AD3167A07C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480606">
            <a:off x="303469" y="-13548"/>
            <a:ext cx="2536156" cy="17862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D48092-D6CF-4DD5-9B35-6F5090D1F4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95150" y="1260689"/>
            <a:ext cx="2591025" cy="1987468"/>
          </a:xfrm>
          <a:prstGeom prst="rect">
            <a:avLst/>
          </a:prstGeom>
        </p:spPr>
      </p:pic>
      <p:pic>
        <p:nvPicPr>
          <p:cNvPr id="12" name="Рисунок 11">
            <a:hlinkClick r:id="rId21"/>
            <a:extLst>
              <a:ext uri="{FF2B5EF4-FFF2-40B4-BE49-F238E27FC236}">
                <a16:creationId xmlns:a16="http://schemas.microsoft.com/office/drawing/2014/main" id="{8FED5C0A-6416-4447-87A9-0E327CAA3E2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87559" y="18685"/>
            <a:ext cx="1341236" cy="128027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8E08FA-8F1C-4D9C-97BB-9BAEBC95154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60469" y="0"/>
            <a:ext cx="3340898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5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DCA546-52BE-41AD-9A8C-FB1A38623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03614">
            <a:off x="8707484" y="91307"/>
            <a:ext cx="1938696" cy="2505673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4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7989" y="2711417"/>
            <a:ext cx="3301932" cy="36587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A86A6F-41D4-4797-84E3-A4D8D67D97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33" t="28942" r="28614" b="37035"/>
          <a:stretch/>
        </p:blipFill>
        <p:spPr>
          <a:xfrm rot="14596314">
            <a:off x="7856726" y="4975038"/>
            <a:ext cx="2295388" cy="1005986"/>
          </a:xfrm>
          <a:prstGeom prst="rect">
            <a:avLst/>
          </a:prstGeom>
        </p:spPr>
      </p:pic>
      <p:pic>
        <p:nvPicPr>
          <p:cNvPr id="24" name="Рисунок 23">
            <a:hlinkClick r:id="rId7"/>
            <a:extLst>
              <a:ext uri="{FF2B5EF4-FFF2-40B4-BE49-F238E27FC236}">
                <a16:creationId xmlns:a16="http://schemas.microsoft.com/office/drawing/2014/main" id="{32DF3BA1-D406-4D1D-8228-063A76A41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2258" y="4967305"/>
            <a:ext cx="1341217" cy="1278347"/>
          </a:xfrm>
          <a:prstGeom prst="rect">
            <a:avLst/>
          </a:prstGeom>
        </p:spPr>
      </p:pic>
      <p:pic>
        <p:nvPicPr>
          <p:cNvPr id="25" name="Рисунок 24">
            <a:hlinkClick r:id="rId9"/>
            <a:extLst>
              <a:ext uri="{FF2B5EF4-FFF2-40B4-BE49-F238E27FC236}">
                <a16:creationId xmlns:a16="http://schemas.microsoft.com/office/drawing/2014/main" id="{21DC645A-8357-40A0-AB19-7239E4A93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4834" y="2995657"/>
            <a:ext cx="1341217" cy="1278347"/>
          </a:xfrm>
          <a:prstGeom prst="rect">
            <a:avLst/>
          </a:prstGeom>
        </p:spPr>
      </p:pic>
      <p:pic>
        <p:nvPicPr>
          <p:cNvPr id="26" name="Рисунок 25">
            <a:hlinkClick r:id="rId10"/>
            <a:extLst>
              <a:ext uri="{FF2B5EF4-FFF2-40B4-BE49-F238E27FC236}">
                <a16:creationId xmlns:a16="http://schemas.microsoft.com/office/drawing/2014/main" id="{F7398618-3315-4F4D-A8D2-3DB74F8B5B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1315" y="804165"/>
            <a:ext cx="1341217" cy="1278347"/>
          </a:xfrm>
          <a:prstGeom prst="rect">
            <a:avLst/>
          </a:prstGeom>
        </p:spPr>
      </p:pic>
      <p:pic>
        <p:nvPicPr>
          <p:cNvPr id="27" name="Рисунок 26">
            <a:hlinkClick r:id="rId11"/>
            <a:extLst>
              <a:ext uri="{FF2B5EF4-FFF2-40B4-BE49-F238E27FC236}">
                <a16:creationId xmlns:a16="http://schemas.microsoft.com/office/drawing/2014/main" id="{F1D71116-179F-4A43-BC40-FA54C39E0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9914" y="5373851"/>
            <a:ext cx="1341217" cy="1278347"/>
          </a:xfrm>
          <a:prstGeom prst="rect">
            <a:avLst/>
          </a:prstGeom>
        </p:spPr>
      </p:pic>
      <p:pic>
        <p:nvPicPr>
          <p:cNvPr id="28" name="Рисунок 27">
            <a:hlinkClick r:id="rId12"/>
            <a:extLst>
              <a:ext uri="{FF2B5EF4-FFF2-40B4-BE49-F238E27FC236}">
                <a16:creationId xmlns:a16="http://schemas.microsoft.com/office/drawing/2014/main" id="{918FA6F2-8A75-48A0-AD6D-10B2A31B3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4481" y="1573774"/>
            <a:ext cx="1341217" cy="12783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85614F-3EE3-45CB-9A94-CFC7250E36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6091" y="4645603"/>
            <a:ext cx="2487384" cy="171922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182025D-2A4F-41B1-9D10-0D46DD9053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88105" y="1296278"/>
            <a:ext cx="2487384" cy="17192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F790B8-BCBD-4C90-8C56-34C4E002FF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69111" y="5138779"/>
            <a:ext cx="2487384" cy="17192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1B63D85-EF91-4D7C-BEBE-CF064AC63C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1182952">
            <a:off x="1861018" y="5226851"/>
            <a:ext cx="3200677" cy="16094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00CC63-E456-4690-94AB-43892D099A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8741466">
            <a:off x="6115975" y="938329"/>
            <a:ext cx="2133785" cy="33276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6BB8645-9880-42A9-8AEB-B25455653A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892749">
            <a:off x="4118359" y="2744885"/>
            <a:ext cx="3200677" cy="160948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5D2EB1D-1100-4A96-97F2-AD3167A07C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15139" y="2602152"/>
            <a:ext cx="2536156" cy="17862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190D8B-378F-4DD6-B416-5D4B35EEE93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15397" b="32856"/>
          <a:stretch/>
        </p:blipFill>
        <p:spPr>
          <a:xfrm rot="17542215">
            <a:off x="9385160" y="3663991"/>
            <a:ext cx="3334801" cy="981142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6CCADFA-5D6F-4152-93AE-356763F13E0C}"/>
              </a:ext>
            </a:extLst>
          </p:cNvPr>
          <p:cNvGrpSpPr/>
          <p:nvPr/>
        </p:nvGrpSpPr>
        <p:grpSpPr>
          <a:xfrm rot="21063774">
            <a:off x="4913401" y="561762"/>
            <a:ext cx="2566314" cy="1670449"/>
            <a:chOff x="2644491" y="1214212"/>
            <a:chExt cx="2566314" cy="167044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F2898C-D066-45B9-B762-02B1E5F6C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644491" y="1214212"/>
              <a:ext cx="1566808" cy="1670449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F4D64A9A-57D3-4F39-8B57-1DF4B240BEA8}"/>
                </a:ext>
              </a:extLst>
            </p:cNvPr>
            <p:cNvGrpSpPr/>
            <p:nvPr/>
          </p:nvGrpSpPr>
          <p:grpSpPr>
            <a:xfrm rot="1253209">
              <a:off x="3755707" y="1221459"/>
              <a:ext cx="1455098" cy="715679"/>
              <a:chOff x="8586392" y="2564699"/>
              <a:chExt cx="1455098" cy="715679"/>
            </a:xfrm>
          </p:grpSpPr>
          <p:sp>
            <p:nvSpPr>
              <p:cNvPr id="39" name="Облачко с текстом: овальное 38">
                <a:extLst>
                  <a:ext uri="{FF2B5EF4-FFF2-40B4-BE49-F238E27FC236}">
                    <a16:creationId xmlns:a16="http://schemas.microsoft.com/office/drawing/2014/main" id="{793CF15D-8EBF-4299-A6A7-F974788784F4}"/>
                  </a:ext>
                </a:extLst>
              </p:cNvPr>
              <p:cNvSpPr/>
              <p:nvPr/>
            </p:nvSpPr>
            <p:spPr>
              <a:xfrm rot="293306">
                <a:off x="8586392" y="2564699"/>
                <a:ext cx="1455098" cy="715679"/>
              </a:xfrm>
              <a:prstGeom prst="wedgeEllipseCallou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03859-30AE-44A5-A76B-50FD3FDD55D9}"/>
                  </a:ext>
                </a:extLst>
              </p:cNvPr>
              <p:cNvSpPr txBox="1"/>
              <p:nvPr/>
            </p:nvSpPr>
            <p:spPr>
              <a:xfrm rot="467879">
                <a:off x="8736326" y="2756654"/>
                <a:ext cx="1272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Ха-ха-ха</a:t>
                </a:r>
              </a:p>
            </p:txBody>
          </p:sp>
        </p:grp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5042B2C-8FF2-4AB4-B8F8-A00BC685682B}"/>
              </a:ext>
            </a:extLst>
          </p:cNvPr>
          <p:cNvGrpSpPr/>
          <p:nvPr/>
        </p:nvGrpSpPr>
        <p:grpSpPr>
          <a:xfrm>
            <a:off x="1344002" y="1179382"/>
            <a:ext cx="2992758" cy="2087576"/>
            <a:chOff x="1344002" y="1179382"/>
            <a:chExt cx="2992758" cy="2087576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1F86F6EC-8B8C-482E-A843-F5586E8D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344002" y="1179382"/>
              <a:ext cx="2992758" cy="20875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385463-76D4-4B54-BFD7-50796F5CCE97}"/>
                </a:ext>
              </a:extLst>
            </p:cNvPr>
            <p:cNvSpPr txBox="1"/>
            <p:nvPr/>
          </p:nvSpPr>
          <p:spPr>
            <a:xfrm>
              <a:off x="1444283" y="1443339"/>
              <a:ext cx="27172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«Удвоенные согласные». Пойдем по следам и уничтожим вирусы </a:t>
              </a:r>
            </a:p>
          </p:txBody>
        </p:sp>
      </p:grpSp>
      <p:pic>
        <p:nvPicPr>
          <p:cNvPr id="8" name="Рисунок 7">
            <a:hlinkClick r:id="rId21"/>
            <a:extLst>
              <a:ext uri="{FF2B5EF4-FFF2-40B4-BE49-F238E27FC236}">
                <a16:creationId xmlns:a16="http://schemas.microsoft.com/office/drawing/2014/main" id="{D68132E7-182F-4B0A-B791-ECC138C16E4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71279" y="164029"/>
            <a:ext cx="1341236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1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3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49" y="3325027"/>
            <a:ext cx="3301932" cy="365872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>
            <a:off x="7826850" y="2124801"/>
            <a:ext cx="3099195" cy="2081121"/>
            <a:chOff x="7617425" y="337511"/>
            <a:chExt cx="3099195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642578" y="751459"/>
              <a:ext cx="304888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«Звонкие </a:t>
              </a:r>
            </a:p>
            <a:p>
              <a:pPr algn="ctr"/>
              <a:r>
                <a:rPr lang="ru-RU" dirty="0"/>
                <a:t>и глухие согласные». </a:t>
              </a:r>
            </a:p>
            <a:p>
              <a:pPr algn="ctr"/>
              <a:r>
                <a:rPr lang="ru-RU" dirty="0"/>
                <a:t>Пойдем по следам и уничтожим </a:t>
              </a:r>
            </a:p>
            <a:p>
              <a:pPr algn="ctr"/>
              <a:r>
                <a:rPr lang="ru-RU" dirty="0"/>
                <a:t>вирусы.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A86A6F-41D4-4797-84E3-A4D8D67D97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34" t="28942" r="7074" b="37035"/>
          <a:stretch/>
        </p:blipFill>
        <p:spPr>
          <a:xfrm rot="21235377">
            <a:off x="3246611" y="5888417"/>
            <a:ext cx="3053095" cy="1005986"/>
          </a:xfrm>
          <a:prstGeom prst="rect">
            <a:avLst/>
          </a:prstGeom>
        </p:spPr>
      </p:pic>
      <p:pic>
        <p:nvPicPr>
          <p:cNvPr id="24" name="Рисунок 23">
            <a:hlinkClick r:id="rId6"/>
            <a:extLst>
              <a:ext uri="{FF2B5EF4-FFF2-40B4-BE49-F238E27FC236}">
                <a16:creationId xmlns:a16="http://schemas.microsoft.com/office/drawing/2014/main" id="{32DF3BA1-D406-4D1D-8228-063A76A41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8639" y="323766"/>
            <a:ext cx="1341217" cy="1278347"/>
          </a:xfrm>
          <a:prstGeom prst="rect">
            <a:avLst/>
          </a:prstGeom>
        </p:spPr>
      </p:pic>
      <p:pic>
        <p:nvPicPr>
          <p:cNvPr id="25" name="Рисунок 24">
            <a:hlinkClick r:id="rId8"/>
            <a:extLst>
              <a:ext uri="{FF2B5EF4-FFF2-40B4-BE49-F238E27FC236}">
                <a16:creationId xmlns:a16="http://schemas.microsoft.com/office/drawing/2014/main" id="{21DC645A-8357-40A0-AB19-7239E4A93E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486" y="5550967"/>
            <a:ext cx="1341217" cy="1278347"/>
          </a:xfrm>
          <a:prstGeom prst="rect">
            <a:avLst/>
          </a:prstGeom>
        </p:spPr>
      </p:pic>
      <p:pic>
        <p:nvPicPr>
          <p:cNvPr id="26" name="Рисунок 25">
            <a:hlinkClick r:id="rId9"/>
            <a:extLst>
              <a:ext uri="{FF2B5EF4-FFF2-40B4-BE49-F238E27FC236}">
                <a16:creationId xmlns:a16="http://schemas.microsoft.com/office/drawing/2014/main" id="{F7398618-3315-4F4D-A8D2-3DB74F8B5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3473" y="5474659"/>
            <a:ext cx="1341217" cy="1278347"/>
          </a:xfrm>
          <a:prstGeom prst="rect">
            <a:avLst/>
          </a:prstGeom>
        </p:spPr>
      </p:pic>
      <p:pic>
        <p:nvPicPr>
          <p:cNvPr id="27" name="Рисунок 26">
            <a:hlinkClick r:id="rId10"/>
            <a:extLst>
              <a:ext uri="{FF2B5EF4-FFF2-40B4-BE49-F238E27FC236}">
                <a16:creationId xmlns:a16="http://schemas.microsoft.com/office/drawing/2014/main" id="{F1D71116-179F-4A43-BC40-FA54C39E05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37" y="1500966"/>
            <a:ext cx="1341217" cy="1278347"/>
          </a:xfrm>
          <a:prstGeom prst="rect">
            <a:avLst/>
          </a:prstGeom>
        </p:spPr>
      </p:pic>
      <p:pic>
        <p:nvPicPr>
          <p:cNvPr id="28" name="Рисунок 27">
            <a:hlinkClick r:id="rId11"/>
            <a:extLst>
              <a:ext uri="{FF2B5EF4-FFF2-40B4-BE49-F238E27FC236}">
                <a16:creationId xmlns:a16="http://schemas.microsoft.com/office/drawing/2014/main" id="{918FA6F2-8A75-48A0-AD6D-10B2A31B3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938" y="366705"/>
            <a:ext cx="1341217" cy="12783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85614F-3EE3-45CB-9A94-CFC7250E3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4278" y="5177593"/>
            <a:ext cx="2487384" cy="171922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182025D-2A4F-41B1-9D10-0D46DD9053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6786" y="5250878"/>
            <a:ext cx="2487384" cy="17192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F790B8-BCBD-4C90-8C56-34C4E002FF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3951" y="151384"/>
            <a:ext cx="2487384" cy="17192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1B63D85-EF91-4D7C-BEBE-CF064AC63C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7364">
            <a:off x="7358264" y="5415345"/>
            <a:ext cx="3200677" cy="16094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00CC63-E456-4690-94AB-43892D099A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879588">
            <a:off x="3831269" y="1042709"/>
            <a:ext cx="2133785" cy="33276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6BB8645-9880-42A9-8AEB-B25455653A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4421012">
            <a:off x="283147" y="3388497"/>
            <a:ext cx="3200677" cy="160948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5D2EB1D-1100-4A96-97F2-AD3167A07C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53378" y="52948"/>
            <a:ext cx="2536156" cy="178628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5697C48-2BF8-4D91-A0DC-62F5D363EE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7897077">
            <a:off x="5611633" y="1711796"/>
            <a:ext cx="2922245" cy="16094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190D8B-378F-4DD6-B416-5D4B35EEE93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5397" b="32856"/>
          <a:stretch/>
        </p:blipFill>
        <p:spPr>
          <a:xfrm rot="20708218">
            <a:off x="758980" y="669155"/>
            <a:ext cx="3334801" cy="981142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6CCADFA-5D6F-4152-93AE-356763F13E0C}"/>
              </a:ext>
            </a:extLst>
          </p:cNvPr>
          <p:cNvGrpSpPr/>
          <p:nvPr/>
        </p:nvGrpSpPr>
        <p:grpSpPr>
          <a:xfrm rot="21063774">
            <a:off x="115646" y="1210994"/>
            <a:ext cx="2566314" cy="1670449"/>
            <a:chOff x="2644491" y="1214212"/>
            <a:chExt cx="2566314" cy="167044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F2898C-D066-45B9-B762-02B1E5F6C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44491" y="1214212"/>
              <a:ext cx="1566808" cy="1670449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F4D64A9A-57D3-4F39-8B57-1DF4B240BEA8}"/>
                </a:ext>
              </a:extLst>
            </p:cNvPr>
            <p:cNvGrpSpPr/>
            <p:nvPr/>
          </p:nvGrpSpPr>
          <p:grpSpPr>
            <a:xfrm rot="1253209">
              <a:off x="3755707" y="1221459"/>
              <a:ext cx="1455098" cy="715679"/>
              <a:chOff x="8586392" y="2564699"/>
              <a:chExt cx="1455098" cy="715679"/>
            </a:xfrm>
          </p:grpSpPr>
          <p:sp>
            <p:nvSpPr>
              <p:cNvPr id="39" name="Облачко с текстом: овальное 38">
                <a:extLst>
                  <a:ext uri="{FF2B5EF4-FFF2-40B4-BE49-F238E27FC236}">
                    <a16:creationId xmlns:a16="http://schemas.microsoft.com/office/drawing/2014/main" id="{793CF15D-8EBF-4299-A6A7-F974788784F4}"/>
                  </a:ext>
                </a:extLst>
              </p:cNvPr>
              <p:cNvSpPr/>
              <p:nvPr/>
            </p:nvSpPr>
            <p:spPr>
              <a:xfrm rot="293306">
                <a:off x="8586392" y="2564699"/>
                <a:ext cx="1455098" cy="715679"/>
              </a:xfrm>
              <a:prstGeom prst="wedgeEllipseCallou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03859-30AE-44A5-A76B-50FD3FDD55D9}"/>
                  </a:ext>
                </a:extLst>
              </p:cNvPr>
              <p:cNvSpPr txBox="1"/>
              <p:nvPr/>
            </p:nvSpPr>
            <p:spPr>
              <a:xfrm rot="467879">
                <a:off x="8736326" y="2756654"/>
                <a:ext cx="1272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Ха-ха-ха</a:t>
                </a:r>
              </a:p>
            </p:txBody>
          </p:sp>
        </p:grpSp>
      </p:grpSp>
      <p:pic>
        <p:nvPicPr>
          <p:cNvPr id="2" name="Рисунок 1">
            <a:hlinkClick r:id="rId19"/>
            <a:extLst>
              <a:ext uri="{FF2B5EF4-FFF2-40B4-BE49-F238E27FC236}">
                <a16:creationId xmlns:a16="http://schemas.microsoft.com/office/drawing/2014/main" id="{6F10B3BF-C51B-42A6-8BAF-8C96BBEAD29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98098" y="52948"/>
            <a:ext cx="1341236" cy="1280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6F0294-4B7B-42F0-8AC9-C14AFA8178FD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5073" t="8121" r="23087" b="33092"/>
          <a:stretch/>
        </p:blipFill>
        <p:spPr>
          <a:xfrm rot="3237386">
            <a:off x="9267358" y="106988"/>
            <a:ext cx="1633927" cy="1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3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6BB8645-9880-42A9-8AEB-B25455653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37211">
            <a:off x="7853063" y="750410"/>
            <a:ext cx="3200677" cy="1609483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4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664" y="3023394"/>
            <a:ext cx="3301932" cy="365872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>
            <a:off x="2355283" y="1684505"/>
            <a:ext cx="3099195" cy="2081121"/>
            <a:chOff x="7617425" y="337511"/>
            <a:chExt cx="3099195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916502" y="644837"/>
              <a:ext cx="262652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«Суффиксы, приставки и предлоги». Пойдем по следам и уничтожим</a:t>
              </a:r>
            </a:p>
            <a:p>
              <a:pPr algn="ctr"/>
              <a:r>
                <a:rPr lang="ru-RU" dirty="0"/>
                <a:t> вирусы.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A86A6F-41D4-4797-84E3-A4D8D67D97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34" t="28942" r="7074" b="37035"/>
          <a:stretch/>
        </p:blipFill>
        <p:spPr>
          <a:xfrm rot="9315121">
            <a:off x="6063674" y="5402040"/>
            <a:ext cx="3053095" cy="1005986"/>
          </a:xfrm>
          <a:prstGeom prst="rect">
            <a:avLst/>
          </a:prstGeom>
        </p:spPr>
      </p:pic>
      <p:pic>
        <p:nvPicPr>
          <p:cNvPr id="24" name="Рисунок 23">
            <a:hlinkClick r:id="rId7"/>
            <a:extLst>
              <a:ext uri="{FF2B5EF4-FFF2-40B4-BE49-F238E27FC236}">
                <a16:creationId xmlns:a16="http://schemas.microsoft.com/office/drawing/2014/main" id="{32DF3BA1-D406-4D1D-8228-063A76A41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0074" y="300869"/>
            <a:ext cx="1341217" cy="1278347"/>
          </a:xfrm>
          <a:prstGeom prst="rect">
            <a:avLst/>
          </a:prstGeom>
        </p:spPr>
      </p:pic>
      <p:pic>
        <p:nvPicPr>
          <p:cNvPr id="25" name="Рисунок 24">
            <a:hlinkClick r:id="rId9"/>
            <a:extLst>
              <a:ext uri="{FF2B5EF4-FFF2-40B4-BE49-F238E27FC236}">
                <a16:creationId xmlns:a16="http://schemas.microsoft.com/office/drawing/2014/main" id="{21DC645A-8357-40A0-AB19-7239E4A93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506" y="5403769"/>
            <a:ext cx="1341217" cy="1278347"/>
          </a:xfrm>
          <a:prstGeom prst="rect">
            <a:avLst/>
          </a:prstGeom>
        </p:spPr>
      </p:pic>
      <p:pic>
        <p:nvPicPr>
          <p:cNvPr id="26" name="Рисунок 25">
            <a:hlinkClick r:id="rId10"/>
            <a:extLst>
              <a:ext uri="{FF2B5EF4-FFF2-40B4-BE49-F238E27FC236}">
                <a16:creationId xmlns:a16="http://schemas.microsoft.com/office/drawing/2014/main" id="{F7398618-3315-4F4D-A8D2-3DB74F8B5B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3338" y="230752"/>
            <a:ext cx="1341217" cy="1278347"/>
          </a:xfrm>
          <a:prstGeom prst="rect">
            <a:avLst/>
          </a:prstGeom>
        </p:spPr>
      </p:pic>
      <p:pic>
        <p:nvPicPr>
          <p:cNvPr id="27" name="Рисунок 26">
            <a:hlinkClick r:id="rId11"/>
            <a:extLst>
              <a:ext uri="{FF2B5EF4-FFF2-40B4-BE49-F238E27FC236}">
                <a16:creationId xmlns:a16="http://schemas.microsoft.com/office/drawing/2014/main" id="{F1D71116-179F-4A43-BC40-FA54C39E0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2647" y="1563461"/>
            <a:ext cx="1341217" cy="1278347"/>
          </a:xfrm>
          <a:prstGeom prst="rect">
            <a:avLst/>
          </a:prstGeom>
        </p:spPr>
      </p:pic>
      <p:pic>
        <p:nvPicPr>
          <p:cNvPr id="28" name="Рисунок 27">
            <a:hlinkClick r:id="rId12"/>
            <a:extLst>
              <a:ext uri="{FF2B5EF4-FFF2-40B4-BE49-F238E27FC236}">
                <a16:creationId xmlns:a16="http://schemas.microsoft.com/office/drawing/2014/main" id="{918FA6F2-8A75-48A0-AD6D-10B2A31B3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5375" y="4425167"/>
            <a:ext cx="1341217" cy="12783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85614F-3EE3-45CB-9A94-CFC7250E36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04616" y="1248140"/>
            <a:ext cx="2487384" cy="171922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182025D-2A4F-41B1-9D10-0D46DD9053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27807" y="102407"/>
            <a:ext cx="2487384" cy="17192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F790B8-BCBD-4C90-8C56-34C4E002FF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8448" y="4125747"/>
            <a:ext cx="2487384" cy="17192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1B63D85-EF91-4D7C-BEBE-CF064AC63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91036">
            <a:off x="370196" y="1461155"/>
            <a:ext cx="3200677" cy="16094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00CC63-E456-4690-94AB-43892D099A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7136532">
            <a:off x="4587397" y="-638193"/>
            <a:ext cx="2133785" cy="33276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5D2EB1D-1100-4A96-97F2-AD3167A07C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05880" y="-60658"/>
            <a:ext cx="2536156" cy="178628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5697C48-2BF8-4D91-A0DC-62F5D363E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063436">
            <a:off x="-763912" y="3424945"/>
            <a:ext cx="2922245" cy="16094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190D8B-378F-4DD6-B416-5D4B35EEE93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5397" b="32856"/>
          <a:stretch/>
        </p:blipFill>
        <p:spPr>
          <a:xfrm rot="18621943">
            <a:off x="8925035" y="3530423"/>
            <a:ext cx="3334801" cy="981142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6CCADFA-5D6F-4152-93AE-356763F13E0C}"/>
              </a:ext>
            </a:extLst>
          </p:cNvPr>
          <p:cNvGrpSpPr/>
          <p:nvPr/>
        </p:nvGrpSpPr>
        <p:grpSpPr>
          <a:xfrm rot="21063774">
            <a:off x="536378" y="5141238"/>
            <a:ext cx="2566314" cy="1670449"/>
            <a:chOff x="2644491" y="1214212"/>
            <a:chExt cx="2566314" cy="167044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F2898C-D066-45B9-B762-02B1E5F6C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44491" y="1214212"/>
              <a:ext cx="1566808" cy="1670449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F4D64A9A-57D3-4F39-8B57-1DF4B240BEA8}"/>
                </a:ext>
              </a:extLst>
            </p:cNvPr>
            <p:cNvGrpSpPr/>
            <p:nvPr/>
          </p:nvGrpSpPr>
          <p:grpSpPr>
            <a:xfrm rot="1253209">
              <a:off x="3755707" y="1221459"/>
              <a:ext cx="1455098" cy="715679"/>
              <a:chOff x="8586392" y="2564699"/>
              <a:chExt cx="1455098" cy="715679"/>
            </a:xfrm>
          </p:grpSpPr>
          <p:sp>
            <p:nvSpPr>
              <p:cNvPr id="39" name="Облачко с текстом: овальное 38">
                <a:extLst>
                  <a:ext uri="{FF2B5EF4-FFF2-40B4-BE49-F238E27FC236}">
                    <a16:creationId xmlns:a16="http://schemas.microsoft.com/office/drawing/2014/main" id="{793CF15D-8EBF-4299-A6A7-F974788784F4}"/>
                  </a:ext>
                </a:extLst>
              </p:cNvPr>
              <p:cNvSpPr/>
              <p:nvPr/>
            </p:nvSpPr>
            <p:spPr>
              <a:xfrm rot="293306">
                <a:off x="8586392" y="2564699"/>
                <a:ext cx="1455098" cy="715679"/>
              </a:xfrm>
              <a:prstGeom prst="wedgeEllipseCallou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03859-30AE-44A5-A76B-50FD3FDD55D9}"/>
                  </a:ext>
                </a:extLst>
              </p:cNvPr>
              <p:cNvSpPr txBox="1"/>
              <p:nvPr/>
            </p:nvSpPr>
            <p:spPr>
              <a:xfrm rot="467879">
                <a:off x="8736326" y="2756654"/>
                <a:ext cx="1272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Ха-ха-ха</a:t>
                </a:r>
              </a:p>
            </p:txBody>
          </p:sp>
        </p:grpSp>
      </p:grpSp>
      <p:pic>
        <p:nvPicPr>
          <p:cNvPr id="2" name="Рисунок 1">
            <a:hlinkClick r:id="rId19"/>
            <a:extLst>
              <a:ext uri="{FF2B5EF4-FFF2-40B4-BE49-F238E27FC236}">
                <a16:creationId xmlns:a16="http://schemas.microsoft.com/office/drawing/2014/main" id="{D5FDD42E-0A45-43DC-B492-1FC957C0622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83375" y="5461228"/>
            <a:ext cx="1341236" cy="1280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3BBB54-5B67-4545-BF6F-7A854EC0D70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69819" y="5035092"/>
            <a:ext cx="2517866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6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3843E4-D95A-43CB-92EA-836444AB8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48" r="32866" b="22682"/>
          <a:stretch/>
        </p:blipFill>
        <p:spPr>
          <a:xfrm rot="3958670">
            <a:off x="2022111" y="149501"/>
            <a:ext cx="850275" cy="2630261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кукла, игрушка, векторная графика&#10;&#10;Автоматически созданное описание">
            <a:hlinkClick r:id="rId4" action="ppaction://hlinksldjump"/>
            <a:extLst>
              <a:ext uri="{FF2B5EF4-FFF2-40B4-BE49-F238E27FC236}">
                <a16:creationId xmlns:a16="http://schemas.microsoft.com/office/drawing/2014/main" id="{24BFED34-E9D8-41DE-818A-A9650199F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795" y="1988596"/>
            <a:ext cx="3301932" cy="3658722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4D9883C-E16D-4C3B-A64E-6092D55E63CC}"/>
              </a:ext>
            </a:extLst>
          </p:cNvPr>
          <p:cNvGrpSpPr/>
          <p:nvPr/>
        </p:nvGrpSpPr>
        <p:grpSpPr>
          <a:xfrm>
            <a:off x="7617425" y="337511"/>
            <a:ext cx="3099195" cy="2081121"/>
            <a:chOff x="7617425" y="337511"/>
            <a:chExt cx="3099195" cy="2081121"/>
          </a:xfrm>
        </p:grpSpPr>
        <p:sp>
          <p:nvSpPr>
            <p:cNvPr id="4" name="Пузырек для мыслей: облако 3">
              <a:extLst>
                <a:ext uri="{FF2B5EF4-FFF2-40B4-BE49-F238E27FC236}">
                  <a16:creationId xmlns:a16="http://schemas.microsoft.com/office/drawing/2014/main" id="{1DA54132-AA8A-4CE7-9BA3-EBDDE1E9ABC3}"/>
                </a:ext>
              </a:extLst>
            </p:cNvPr>
            <p:cNvSpPr/>
            <p:nvPr/>
          </p:nvSpPr>
          <p:spPr>
            <a:xfrm rot="20220231" flipH="1">
              <a:off x="7617425" y="337511"/>
              <a:ext cx="3099195" cy="2081121"/>
            </a:xfrm>
            <a:prstGeom prst="cloudCallou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E5F4B2-49FE-45BE-9408-C94AD77275BA}"/>
                </a:ext>
              </a:extLst>
            </p:cNvPr>
            <p:cNvSpPr txBox="1"/>
            <p:nvPr/>
          </p:nvSpPr>
          <p:spPr>
            <a:xfrm rot="20498367">
              <a:off x="7958287" y="603502"/>
              <a:ext cx="254550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Мы на планете «Мягкий и твердый знак». Пойдем по следам и уничтожим вирусы.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A86A6F-41D4-4797-84E3-A4D8D67D97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34" t="28942" r="7074" b="37035"/>
          <a:stretch/>
        </p:blipFill>
        <p:spPr>
          <a:xfrm rot="19502223">
            <a:off x="7276091" y="5066815"/>
            <a:ext cx="3053095" cy="1005986"/>
          </a:xfrm>
          <a:prstGeom prst="rect">
            <a:avLst/>
          </a:prstGeom>
        </p:spPr>
      </p:pic>
      <p:pic>
        <p:nvPicPr>
          <p:cNvPr id="24" name="Рисунок 23">
            <a:hlinkClick r:id="rId7"/>
            <a:extLst>
              <a:ext uri="{FF2B5EF4-FFF2-40B4-BE49-F238E27FC236}">
                <a16:creationId xmlns:a16="http://schemas.microsoft.com/office/drawing/2014/main" id="{32DF3BA1-D406-4D1D-8228-063A76A41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7119" y="5449434"/>
            <a:ext cx="1341217" cy="1278347"/>
          </a:xfrm>
          <a:prstGeom prst="rect">
            <a:avLst/>
          </a:prstGeom>
        </p:spPr>
      </p:pic>
      <p:pic>
        <p:nvPicPr>
          <p:cNvPr id="25" name="Рисунок 24">
            <a:hlinkClick r:id="rId9"/>
            <a:extLst>
              <a:ext uri="{FF2B5EF4-FFF2-40B4-BE49-F238E27FC236}">
                <a16:creationId xmlns:a16="http://schemas.microsoft.com/office/drawing/2014/main" id="{21DC645A-8357-40A0-AB19-7239E4A93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877" y="5330531"/>
            <a:ext cx="1341217" cy="1278347"/>
          </a:xfrm>
          <a:prstGeom prst="rect">
            <a:avLst/>
          </a:prstGeom>
        </p:spPr>
      </p:pic>
      <p:pic>
        <p:nvPicPr>
          <p:cNvPr id="26" name="Рисунок 25">
            <a:hlinkClick r:id="rId10"/>
            <a:extLst>
              <a:ext uri="{FF2B5EF4-FFF2-40B4-BE49-F238E27FC236}">
                <a16:creationId xmlns:a16="http://schemas.microsoft.com/office/drawing/2014/main" id="{F7398618-3315-4F4D-A8D2-3DB74F8B5B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0307" y="2941320"/>
            <a:ext cx="1341217" cy="1278347"/>
          </a:xfrm>
          <a:prstGeom prst="rect">
            <a:avLst/>
          </a:prstGeom>
        </p:spPr>
      </p:pic>
      <p:pic>
        <p:nvPicPr>
          <p:cNvPr id="27" name="Рисунок 26">
            <a:hlinkClick r:id="rId11"/>
            <a:extLst>
              <a:ext uri="{FF2B5EF4-FFF2-40B4-BE49-F238E27FC236}">
                <a16:creationId xmlns:a16="http://schemas.microsoft.com/office/drawing/2014/main" id="{F1D71116-179F-4A43-BC40-FA54C39E05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937" y="1500966"/>
            <a:ext cx="1341217" cy="1278347"/>
          </a:xfrm>
          <a:prstGeom prst="rect">
            <a:avLst/>
          </a:prstGeom>
        </p:spPr>
      </p:pic>
      <p:pic>
        <p:nvPicPr>
          <p:cNvPr id="28" name="Рисунок 27">
            <a:hlinkClick r:id="rId12"/>
            <a:extLst>
              <a:ext uri="{FF2B5EF4-FFF2-40B4-BE49-F238E27FC236}">
                <a16:creationId xmlns:a16="http://schemas.microsoft.com/office/drawing/2014/main" id="{918FA6F2-8A75-48A0-AD6D-10B2A31B3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1011" y="150148"/>
            <a:ext cx="1341217" cy="127834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F790B8-BCBD-4C90-8C56-34C4E002FF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931" y="-47447"/>
            <a:ext cx="2487384" cy="171922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1B63D85-EF91-4D7C-BEBE-CF064AC63C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5512935" y="3414227"/>
            <a:ext cx="3200677" cy="16094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00CC63-E456-4690-94AB-43892D099A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4249827">
            <a:off x="1453319" y="3295361"/>
            <a:ext cx="2133785" cy="332764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6BB8645-9880-42A9-8AEB-B25455653A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892749">
            <a:off x="-522702" y="3199892"/>
            <a:ext cx="3200677" cy="160948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5D2EB1D-1100-4A96-97F2-AD3167A07C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47" y="4884583"/>
            <a:ext cx="2536156" cy="178628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190D8B-378F-4DD6-B416-5D4B35EEE93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5397" b="32856"/>
          <a:stretch/>
        </p:blipFill>
        <p:spPr>
          <a:xfrm rot="8991725">
            <a:off x="3655396" y="1690628"/>
            <a:ext cx="3334801" cy="981142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6CCADFA-5D6F-4152-93AE-356763F13E0C}"/>
              </a:ext>
            </a:extLst>
          </p:cNvPr>
          <p:cNvGrpSpPr/>
          <p:nvPr/>
        </p:nvGrpSpPr>
        <p:grpSpPr>
          <a:xfrm rot="21063774">
            <a:off x="109011" y="1262891"/>
            <a:ext cx="2566314" cy="1670449"/>
            <a:chOff x="2644491" y="1214212"/>
            <a:chExt cx="2566314" cy="167044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98F2898C-D066-45B9-B762-02B1E5F6C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44491" y="1214212"/>
              <a:ext cx="1566808" cy="1670449"/>
            </a:xfrm>
            <a:prstGeom prst="rect">
              <a:avLst/>
            </a:prstGeom>
          </p:spPr>
        </p:pic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F4D64A9A-57D3-4F39-8B57-1DF4B240BEA8}"/>
                </a:ext>
              </a:extLst>
            </p:cNvPr>
            <p:cNvGrpSpPr/>
            <p:nvPr/>
          </p:nvGrpSpPr>
          <p:grpSpPr>
            <a:xfrm rot="1253209">
              <a:off x="3755707" y="1221459"/>
              <a:ext cx="1455098" cy="715679"/>
              <a:chOff x="8586392" y="2564699"/>
              <a:chExt cx="1455098" cy="715679"/>
            </a:xfrm>
          </p:grpSpPr>
          <p:sp>
            <p:nvSpPr>
              <p:cNvPr id="39" name="Облачко с текстом: овальное 38">
                <a:extLst>
                  <a:ext uri="{FF2B5EF4-FFF2-40B4-BE49-F238E27FC236}">
                    <a16:creationId xmlns:a16="http://schemas.microsoft.com/office/drawing/2014/main" id="{793CF15D-8EBF-4299-A6A7-F974788784F4}"/>
                  </a:ext>
                </a:extLst>
              </p:cNvPr>
              <p:cNvSpPr/>
              <p:nvPr/>
            </p:nvSpPr>
            <p:spPr>
              <a:xfrm rot="293306">
                <a:off x="8586392" y="2564699"/>
                <a:ext cx="1455098" cy="715679"/>
              </a:xfrm>
              <a:prstGeom prst="wedgeEllipseCallou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9003859-30AE-44A5-A76B-50FD3FDD55D9}"/>
                  </a:ext>
                </a:extLst>
              </p:cNvPr>
              <p:cNvSpPr txBox="1"/>
              <p:nvPr/>
            </p:nvSpPr>
            <p:spPr>
              <a:xfrm rot="467879">
                <a:off x="8736326" y="2756654"/>
                <a:ext cx="12725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Ха-ха-ха</a:t>
                </a:r>
              </a:p>
            </p:txBody>
          </p:sp>
        </p:grp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85614F-3EE3-45CB-9A94-CFC7250E36F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99085" y="5228996"/>
            <a:ext cx="2487384" cy="171922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34107C-B8DE-4E9B-AA66-27800326A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21" t="6607" r="32607" b="39972"/>
          <a:stretch/>
        </p:blipFill>
        <p:spPr>
          <a:xfrm>
            <a:off x="6574575" y="1231480"/>
            <a:ext cx="786304" cy="181731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182025D-2A4F-41B1-9D10-0D46DD9053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3706" y="2631739"/>
            <a:ext cx="2487384" cy="1719221"/>
          </a:xfrm>
          <a:prstGeom prst="rect">
            <a:avLst/>
          </a:prstGeom>
        </p:spPr>
      </p:pic>
      <p:pic>
        <p:nvPicPr>
          <p:cNvPr id="6" name="Рисунок 5">
            <a:hlinkClick r:id="rId20"/>
            <a:extLst>
              <a:ext uri="{FF2B5EF4-FFF2-40B4-BE49-F238E27FC236}">
                <a16:creationId xmlns:a16="http://schemas.microsoft.com/office/drawing/2014/main" id="{A191901D-82F9-497B-B320-D04A1AF0AEE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84714" y="203475"/>
            <a:ext cx="1341236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8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284</Words>
  <Application>Microsoft Office PowerPoint</Application>
  <PresentationFormat>Широкоэкранный</PresentationFormat>
  <Paragraphs>56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Сюзева Ольга Борисовна</dc:creator>
  <cp:lastModifiedBy>Сюзева Ольга Борисовна</cp:lastModifiedBy>
  <cp:revision>34</cp:revision>
  <dcterms:created xsi:type="dcterms:W3CDTF">2021-12-14T12:37:59Z</dcterms:created>
  <dcterms:modified xsi:type="dcterms:W3CDTF">2021-12-18T15:19:26Z</dcterms:modified>
</cp:coreProperties>
</file>