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181497" y="2024743"/>
            <a:ext cx="7067007" cy="147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Машина времени, или путешествие в Древнюю Грецию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801291"/>
            <a:ext cx="4682939" cy="116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358537"/>
            <a:ext cx="10873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Капитан: </a:t>
            </a:r>
            <a:r>
              <a:rPr lang="ru-RU" sz="2400" dirty="0" err="1" smtClean="0"/>
              <a:t>Змеева</a:t>
            </a:r>
            <a:r>
              <a:rPr lang="ru-RU" sz="2400" dirty="0" smtClean="0"/>
              <a:t> Анна Дмитриевна,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Мотовилова Алёна Николаевна, Медведева Вероника Сергеевна, </a:t>
            </a:r>
            <a:r>
              <a:rPr lang="ru-RU" sz="2400" dirty="0" err="1" smtClean="0"/>
              <a:t>Чучалова</a:t>
            </a:r>
            <a:r>
              <a:rPr lang="ru-RU" sz="2400" dirty="0" smtClean="0"/>
              <a:t> Дарья Евгеньевна</a:t>
            </a:r>
            <a:r>
              <a:rPr lang="ru-RU" sz="2400" b="1" dirty="0" smtClean="0"/>
              <a:t>, </a:t>
            </a:r>
            <a:r>
              <a:rPr lang="ru-RU" sz="2400" dirty="0" smtClean="0"/>
              <a:t>студенты ФГБОУ ВО «Вятский государственный университет», г. Киров.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Гурова Валерия Яковлевна – учитель, г.Орёл, </a:t>
            </a:r>
            <a:r>
              <a:rPr lang="ru-RU" sz="2400" dirty="0" err="1" smtClean="0"/>
              <a:t>Овченкова</a:t>
            </a:r>
            <a:r>
              <a:rPr lang="ru-RU" sz="2400" dirty="0" smtClean="0"/>
              <a:t> Ольга Юрьевна – методист, г. Глазов.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489" y="652403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881051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знаний </a:t>
            </a:r>
            <a:r>
              <a:rPr lang="ru-RU" sz="2400" i="1" dirty="0" smtClean="0"/>
              <a:t> учащихся 5-6-х классов по </a:t>
            </a:r>
            <a:r>
              <a:rPr lang="ru-RU" sz="2400" i="1" dirty="0" smtClean="0"/>
              <a:t>теме </a:t>
            </a:r>
            <a:r>
              <a:rPr lang="ru-RU" sz="2400" i="1" dirty="0" smtClean="0"/>
              <a:t>«Мифы Древней Греции", </a:t>
            </a:r>
            <a:r>
              <a:rPr lang="ru-RU" sz="2400" i="1" dirty="0" smtClean="0"/>
              <a:t>что связано с недостаточным количеством часов на изучение материала </a:t>
            </a:r>
            <a:r>
              <a:rPr lang="ru-RU" sz="2400" i="1" dirty="0" smtClean="0"/>
              <a:t>по </a:t>
            </a:r>
            <a:r>
              <a:rPr lang="ru-RU" sz="2400" i="1" dirty="0" smtClean="0"/>
              <a:t>теме для усвоения культурного наследия античности</a:t>
            </a:r>
            <a:r>
              <a:rPr lang="ru-RU" sz="2400" i="1" dirty="0" smtClean="0"/>
              <a:t>.</a:t>
            </a:r>
            <a:endParaRPr lang="ru-RU" sz="2400" i="1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802674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Противоречие между необходимостью формирования у учащихся 5-6-х классов знаний мифов Древней Греции для культурного </a:t>
            </a:r>
            <a:r>
              <a:rPr lang="ru-RU" sz="2400" i="1" dirty="0" smtClean="0"/>
              <a:t>развития </a:t>
            </a:r>
            <a:r>
              <a:rPr lang="ru-RU" sz="2400" i="1" dirty="0" smtClean="0"/>
              <a:t>и недостаточным количеством часов и качеством дидактических </a:t>
            </a:r>
            <a:r>
              <a:rPr lang="ru-RU" sz="2400" i="1" dirty="0" smtClean="0"/>
              <a:t>материалов </a:t>
            </a:r>
            <a:r>
              <a:rPr lang="ru-RU" sz="2400" i="1" dirty="0" smtClean="0"/>
              <a:t>для проведения уроков литературы и внеклассных занятий по этим темам</a:t>
            </a:r>
            <a:r>
              <a:rPr lang="ru-RU" sz="2400" i="1" dirty="0" smtClean="0"/>
              <a:t>.</a:t>
            </a:r>
            <a:endParaRPr lang="ru-RU" sz="2400" i="1" dirty="0" smtClean="0"/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194" y="1515291"/>
            <a:ext cx="109180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освоения учащимися 5-6-х классов школы тем, посвящённых мифам Древней Греции, и повышение уровня культурного развития учащихся с использованием </a:t>
            </a:r>
            <a:r>
              <a:rPr lang="ru-RU" sz="2400" i="1" dirty="0" smtClean="0"/>
              <a:t>дидактических </a:t>
            </a:r>
            <a:r>
              <a:rPr lang="ru-RU" sz="2400" i="1" dirty="0" smtClean="0"/>
              <a:t>материалов для проведения уроков литературы  и внеклассных занятий по этим темам.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442755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Разработка дидактических материалов для учащихся 5-6-х классов по изучению мифов Древней Греции на уроках литературы и внеклассных занятиях (презентации, тесты).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1933304"/>
            <a:ext cx="10882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Машина времени, или путешествие в Древнюю Грецию: разработка дидактических материалов для изучения мифов Древней Греции в 5-6 </a:t>
            </a:r>
            <a:r>
              <a:rPr lang="ru-RU" sz="2400" i="1" dirty="0" smtClean="0"/>
              <a:t>классах.</a:t>
            </a:r>
            <a:endParaRPr lang="ru-RU" sz="2400" i="1" dirty="0" smtClean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9909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233</Words>
  <Application>Microsoft Office PowerPoint</Application>
  <PresentationFormat>Произвольный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1</cp:lastModifiedBy>
  <cp:revision>50</cp:revision>
  <dcterms:created xsi:type="dcterms:W3CDTF">2021-03-02T07:04:14Z</dcterms:created>
  <dcterms:modified xsi:type="dcterms:W3CDTF">2021-11-11T08:20:38Z</dcterms:modified>
</cp:coreProperties>
</file>