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31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860766" y="1554480"/>
            <a:ext cx="5891348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«Машина времени или путешествие в Древнюю Грецию»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181498" y="3056708"/>
            <a:ext cx="6049944" cy="757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литература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122023" y="3556406"/>
            <a:ext cx="521958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«</a:t>
            </a:r>
            <a:r>
              <a:rPr lang="ru-RU" sz="2800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Филологини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Капитан</a:t>
            </a:r>
            <a:r>
              <a:rPr lang="ru-RU" sz="2400" b="1" dirty="0" smtClean="0"/>
              <a:t>: </a:t>
            </a:r>
            <a:r>
              <a:rPr lang="ru-RU" sz="2400" dirty="0" err="1" smtClean="0"/>
              <a:t>Змеева</a:t>
            </a:r>
            <a:r>
              <a:rPr lang="ru-RU" sz="2400" dirty="0" smtClean="0"/>
              <a:t> Анна Дмитриевна,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Участники: </a:t>
            </a:r>
            <a:r>
              <a:rPr lang="ru-RU" sz="2400" dirty="0" smtClean="0"/>
              <a:t>Мотовилова Алёна Николаевна, Медведева Вероника Сергеевна, </a:t>
            </a:r>
            <a:r>
              <a:rPr lang="ru-RU" sz="2400" dirty="0" err="1" smtClean="0"/>
              <a:t>Чучалова</a:t>
            </a:r>
            <a:r>
              <a:rPr lang="ru-RU" sz="2400" dirty="0" smtClean="0"/>
              <a:t> Дарья Евгеньевна</a:t>
            </a:r>
            <a:r>
              <a:rPr lang="ru-RU" sz="2400" b="1" dirty="0" smtClean="0"/>
              <a:t>, </a:t>
            </a:r>
            <a:r>
              <a:rPr lang="ru-RU" sz="2400" dirty="0" smtClean="0"/>
              <a:t>студенты ФГБОУ ВО «Вятский государственный университет», г. Киров.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Гурова Валерия Яковлевна – учитель, г.Орёл, </a:t>
            </a:r>
            <a:r>
              <a:rPr lang="ru-RU" sz="2400" dirty="0" err="1" smtClean="0"/>
              <a:t>Овченкова</a:t>
            </a:r>
            <a:r>
              <a:rPr lang="ru-RU" sz="2400" dirty="0" smtClean="0"/>
              <a:t> Ольга Юрьевна – методист, г. Глазов.</a:t>
            </a:r>
          </a:p>
          <a:p>
            <a:pPr>
              <a:lnSpc>
                <a:spcPct val="150000"/>
              </a:lnSpc>
            </a:pPr>
            <a:endParaRPr lang="ru-RU" sz="2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985555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Низкий уровень освоения учащимися 5-6-х классов тем, посвящённых мифам Древней Греции.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645920"/>
            <a:ext cx="1082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уровня освоения учащимися 5-6-х классов тем, посвящённых мифам Древней Греции с использованием наглядных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мультимедийных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материалов (презентации) для проведения внеклассных мероприятий и уроков литературы по данным темам.</a:t>
            </a:r>
          </a:p>
          <a:p>
            <a:r>
              <a:rPr lang="ru-RU" sz="2400" i="1" dirty="0" smtClean="0"/>
              <a:t>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076994"/>
            <a:ext cx="108175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внеклассных занятий для учащихся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5-6-х классов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изучения раздела «Мифы Древней Греции» (презентации, конспекты занятий, тесты)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151</Words>
  <Application>Microsoft Office PowerPoint</Application>
  <PresentationFormat>Произвольный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1</cp:lastModifiedBy>
  <cp:revision>51</cp:revision>
  <dcterms:created xsi:type="dcterms:W3CDTF">2021-03-02T07:04:14Z</dcterms:created>
  <dcterms:modified xsi:type="dcterms:W3CDTF">2021-10-21T13:06:50Z</dcterms:modified>
</cp:coreProperties>
</file>