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45D66-7A2F-415E-B850-3B311656E83E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994AF-7C44-4077-81A8-B8E9C9B4A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67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006996" y="1514354"/>
            <a:ext cx="10417216" cy="23591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Интерактивная </a:t>
            </a:r>
            <a:r>
              <a:rPr lang="ru-RU" sz="50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история </a:t>
            </a:r>
            <a:r>
              <a:rPr lang="en-GB" sz="50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XIX </a:t>
            </a:r>
            <a:r>
              <a:rPr lang="ru-RU" sz="50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века: </a:t>
            </a:r>
            <a: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сборник </a:t>
            </a:r>
            <a:r>
              <a:rPr lang="ru-RU" sz="3200" b="1" dirty="0" err="1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лайфхаков</a:t>
            </a:r>
            <a: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 по методике использования </a:t>
            </a:r>
            <a:b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онлайн-платформ для разработки </a:t>
            </a:r>
            <a:b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дидактического материала с </a:t>
            </a:r>
            <a:r>
              <a:rPr lang="ru-RU" sz="32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примерами и шаблонами</a:t>
            </a:r>
            <a:endParaRPr lang="ru-RU" sz="2000" dirty="0">
              <a:solidFill>
                <a:srgbClr val="290059"/>
              </a:solidFill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386904" y="3522034"/>
            <a:ext cx="5657399" cy="1779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стория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Муравьёва Татьяна Ивановна,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 err="1"/>
              <a:t>Дубовицкая</a:t>
            </a:r>
            <a:r>
              <a:rPr lang="ru-RU" sz="2000" dirty="0"/>
              <a:t> Арина Анатольевна, Калачева Варвара Сергеевна,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«Ярославский государственный педагогический университет имени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К.Д</a:t>
            </a:r>
            <a:r>
              <a:rPr lang="ru-RU" sz="2000" dirty="0"/>
              <a:t>. Ушинского», г. Ярославль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 smtClean="0"/>
              <a:t>Кузнецова </a:t>
            </a:r>
            <a:r>
              <a:rPr lang="ru-RU" sz="2000" dirty="0"/>
              <a:t>Елена Леонидовна, ФГБОУ ВО </a:t>
            </a:r>
            <a:r>
              <a:rPr lang="ru-RU" sz="2000" dirty="0" smtClean="0"/>
              <a:t>«</a:t>
            </a:r>
            <a:r>
              <a:rPr lang="ru-RU" sz="2000" dirty="0" err="1" smtClean="0"/>
              <a:t>Глазовский</a:t>
            </a:r>
            <a:r>
              <a:rPr lang="ru-RU" sz="2000" dirty="0" smtClean="0"/>
              <a:t> </a:t>
            </a:r>
            <a:r>
              <a:rPr lang="ru-RU" sz="2000" dirty="0"/>
              <a:t>государственный педагогический институт </a:t>
            </a:r>
            <a:r>
              <a:rPr lang="ru-RU" sz="2000" dirty="0" smtClean="0"/>
              <a:t>им. В.Г. Короленко» , г</a:t>
            </a:r>
            <a:r>
              <a:rPr lang="ru-RU" sz="2000" dirty="0"/>
              <a:t>. </a:t>
            </a:r>
            <a:r>
              <a:rPr lang="ru-RU" sz="2000" dirty="0" smtClean="0"/>
              <a:t>Глазов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dirty="0"/>
              <a:t>Сергеев Егор </a:t>
            </a:r>
            <a:r>
              <a:rPr lang="ru-RU" dirty="0" smtClean="0"/>
              <a:t>Викторович, </a:t>
            </a:r>
            <a:r>
              <a:rPr lang="ru-RU" dirty="0"/>
              <a:t>заместитель директора МБОУ СОШ № </a:t>
            </a:r>
            <a:r>
              <a:rPr lang="ru-RU" dirty="0" smtClean="0"/>
              <a:t>12, г</a:t>
            </a:r>
            <a:r>
              <a:rPr lang="ru-RU" dirty="0"/>
              <a:t>. </a:t>
            </a:r>
            <a:r>
              <a:rPr lang="ru-RU" dirty="0" smtClean="0"/>
              <a:t>Глазов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Недостаточный уровень развития познавательного интереса </a:t>
            </a:r>
            <a:br>
              <a:rPr lang="ru-RU" sz="2400" i="1" dirty="0" smtClean="0"/>
            </a:br>
            <a:r>
              <a:rPr lang="ru-RU" sz="2400" i="1" dirty="0" smtClean="0"/>
              <a:t>у </a:t>
            </a:r>
            <a:r>
              <a:rPr lang="ru-RU" sz="2400" i="1" dirty="0"/>
              <a:t>обучающихся </a:t>
            </a:r>
            <a:r>
              <a:rPr lang="ru-RU" sz="2400" i="1" dirty="0" smtClean="0"/>
              <a:t>9 </a:t>
            </a:r>
            <a:r>
              <a:rPr lang="ru-RU" sz="2400" i="1" dirty="0" smtClean="0"/>
              <a:t>классов на уроках истории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Противоречие 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сформировать познавательный интерес у </a:t>
            </a:r>
            <a:r>
              <a:rPr lang="ru-RU" sz="2400" i="1" dirty="0"/>
              <a:t>обучающихся </a:t>
            </a:r>
            <a:r>
              <a:rPr lang="ru-RU" sz="2400" i="1" dirty="0" smtClean="0"/>
              <a:t>9 </a:t>
            </a:r>
            <a:r>
              <a:rPr lang="ru-RU" sz="2400" i="1" dirty="0" smtClean="0"/>
              <a:t>классов на уроках истории к непростому и объемному учебному материалу и </a:t>
            </a:r>
            <a:r>
              <a:rPr lang="ru-RU" sz="2400" b="1" i="1" dirty="0" smtClean="0"/>
              <a:t>сложностью </a:t>
            </a:r>
            <a:r>
              <a:rPr lang="ru-RU" sz="2400" i="1" dirty="0" smtClean="0"/>
              <a:t>представления материала в рамках традиционных форм обучения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</a:t>
            </a:r>
            <a:r>
              <a:rPr lang="ru-RU" sz="2400" i="1" dirty="0"/>
              <a:t>познавательного интереса </a:t>
            </a:r>
            <a:r>
              <a:rPr lang="ru-RU" sz="2400" i="1" dirty="0" smtClean="0"/>
              <a:t>у </a:t>
            </a:r>
            <a:r>
              <a:rPr lang="ru-RU" sz="2400" i="1" dirty="0" smtClean="0"/>
              <a:t>обучающихся </a:t>
            </a:r>
            <a:r>
              <a:rPr lang="ru-RU" sz="2400" i="1" dirty="0"/>
              <a:t>9 </a:t>
            </a:r>
            <a:r>
              <a:rPr lang="ru-RU" sz="2400" i="1" dirty="0" smtClean="0"/>
              <a:t>классов </a:t>
            </a:r>
            <a:br>
              <a:rPr lang="ru-RU" sz="2400" i="1" dirty="0" smtClean="0"/>
            </a:br>
            <a:r>
              <a:rPr lang="ru-RU" sz="2400" i="1" dirty="0" smtClean="0"/>
              <a:t>на </a:t>
            </a:r>
            <a:r>
              <a:rPr lang="ru-RU" sz="2400" i="1" dirty="0"/>
              <a:t>уроках </a:t>
            </a:r>
            <a:r>
              <a:rPr lang="ru-RU" sz="2400" i="1" dirty="0" smtClean="0"/>
              <a:t>истории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Методические рекомендации для учителей по использованию </a:t>
            </a:r>
            <a:br>
              <a:rPr lang="ru-RU" sz="2400" i="1" dirty="0" smtClean="0"/>
            </a:br>
            <a:r>
              <a:rPr lang="ru-RU" sz="2400" i="1" dirty="0" smtClean="0"/>
              <a:t>онлайн-платформ и по созданию интерактивных заданий </a:t>
            </a:r>
            <a:br>
              <a:rPr lang="ru-RU" sz="2400" i="1" dirty="0" smtClean="0"/>
            </a:br>
            <a:r>
              <a:rPr lang="ru-RU" sz="2400" i="1" dirty="0" smtClean="0"/>
              <a:t>на уроках истории с примерами и шаблонами в форме «сборника </a:t>
            </a:r>
            <a:r>
              <a:rPr lang="ru-RU" sz="2400" i="1" dirty="0" err="1" smtClean="0"/>
              <a:t>лайфхаков</a:t>
            </a:r>
            <a:r>
              <a:rPr lang="ru-RU" sz="2400" i="1" dirty="0" smtClean="0"/>
              <a:t>»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107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61</cp:revision>
  <dcterms:created xsi:type="dcterms:W3CDTF">2021-03-02T07:04:14Z</dcterms:created>
  <dcterms:modified xsi:type="dcterms:W3CDTF">2021-11-13T11:59:43Z</dcterms:modified>
</cp:coreProperties>
</file>