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84" d="100"/>
          <a:sy n="84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841247" y="1789828"/>
            <a:ext cx="10341864" cy="7346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Интерактивное включение на уроках истории на примере занятия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"Император Александр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мифы и реальность"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670710" y="2805158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</a:t>
            </a:r>
            <a:r>
              <a:rPr lang="ru-RU" sz="1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: История  </a:t>
            </a:r>
            <a:endParaRPr lang="ru-RU" sz="1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658669" y="3556406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 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Общество Ушинского</a:t>
            </a:r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</a:t>
            </a:r>
            <a:r>
              <a:rPr lang="ru-RU" sz="2000" b="1" dirty="0" smtClean="0"/>
              <a:t>: </a:t>
            </a:r>
            <a:r>
              <a:rPr lang="ru-RU" sz="2000" dirty="0" smtClean="0"/>
              <a:t>Муравьёва Татьяна Ивановна, </a:t>
            </a: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Участники: </a:t>
            </a:r>
            <a:r>
              <a:rPr lang="ru-RU" sz="2000" dirty="0" err="1" smtClean="0"/>
              <a:t>Дубовицкая</a:t>
            </a:r>
            <a:r>
              <a:rPr lang="ru-RU" sz="2000" dirty="0" smtClean="0"/>
              <a:t> Арина Анатольевна, Калачева Варвара Сергеевна, </a:t>
            </a: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dirty="0" smtClean="0"/>
              <a:t>студенты </a:t>
            </a:r>
            <a:r>
              <a:rPr lang="ru-RU" sz="2000" dirty="0" smtClean="0"/>
              <a:t>ФГБОУ ВО </a:t>
            </a:r>
            <a:r>
              <a:rPr lang="ru-RU" sz="2000" dirty="0" smtClean="0"/>
              <a:t>«Ярославский государственный педагогический университет имени К.Д. Ушинского», </a:t>
            </a:r>
            <a:r>
              <a:rPr lang="ru-RU" sz="2000" dirty="0" smtClean="0"/>
              <a:t>г. </a:t>
            </a:r>
            <a:r>
              <a:rPr lang="ru-RU" sz="2000" dirty="0" smtClean="0"/>
              <a:t>Ярославль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Методист</a:t>
            </a:r>
            <a:r>
              <a:rPr lang="ru-RU" sz="2000" dirty="0" smtClean="0"/>
              <a:t>: Кузнецова Елена Леонидовна, г. </a:t>
            </a:r>
            <a:r>
              <a:rPr lang="ru-RU" sz="2000" dirty="0" smtClean="0"/>
              <a:t>Глазов</a:t>
            </a:r>
            <a:endParaRPr lang="ru-RU" sz="20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400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7400" y="1635569"/>
            <a:ext cx="108732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/>
              <a:t>Недостаточная полнота характеристики личности императора Александра </a:t>
            </a:r>
            <a:r>
              <a:rPr lang="en-GB" sz="2400" i="1" dirty="0" smtClean="0"/>
              <a:t>III</a:t>
            </a:r>
            <a:r>
              <a:rPr lang="ru-RU" sz="2400" i="1" dirty="0" smtClean="0"/>
              <a:t> в </a:t>
            </a:r>
            <a:r>
              <a:rPr lang="ru-RU" sz="2400" i="1" dirty="0" smtClean="0"/>
              <a:t>учебнике, </a:t>
            </a:r>
            <a:r>
              <a:rPr lang="ru-RU" sz="2400" i="1" dirty="0"/>
              <a:t>а также разнообразие мнений историков </a:t>
            </a:r>
            <a:r>
              <a:rPr lang="ru-RU" sz="2400" i="1" dirty="0" smtClean="0"/>
              <a:t>о нем</a:t>
            </a:r>
            <a:r>
              <a:rPr lang="ru-RU" sz="2400" i="1" dirty="0"/>
              <a:t> </a:t>
            </a:r>
            <a:r>
              <a:rPr lang="ru-RU" sz="2400" i="1" dirty="0" smtClean="0"/>
              <a:t>открывают широкий простор для </a:t>
            </a:r>
            <a:r>
              <a:rPr lang="ru-RU" sz="2400" i="1" dirty="0" err="1" smtClean="0"/>
              <a:t>мифологизации</a:t>
            </a:r>
            <a:r>
              <a:rPr lang="ru-RU" sz="2400" i="1" dirty="0" smtClean="0"/>
              <a:t>. </a:t>
            </a:r>
            <a:endParaRPr lang="ru-RU" sz="2400" i="1" dirty="0" smtClean="0"/>
          </a:p>
          <a:p>
            <a:pPr algn="just"/>
            <a:r>
              <a:rPr lang="ru-RU" sz="2400" i="1" dirty="0" smtClean="0"/>
              <a:t>Кроме того, недостаточная освещенность проблемы оценки результатов правления Александра </a:t>
            </a:r>
            <a:r>
              <a:rPr lang="en-US" sz="2400" i="1" dirty="0" smtClean="0"/>
              <a:t>III</a:t>
            </a:r>
            <a:r>
              <a:rPr lang="ru-RU" sz="2400" i="1" dirty="0" smtClean="0"/>
              <a:t> в школьном курсе истории России создает миф исключительной «реакционности» вокруг данной личности.</a:t>
            </a:r>
          </a:p>
          <a:p>
            <a:pPr algn="just"/>
            <a:r>
              <a:rPr lang="ru-RU" sz="2400" i="1" dirty="0" smtClean="0"/>
              <a:t>Сопутствующая проблема – слабая вовлеченность обучающихся в образовательный процесс, незаинтересованность в изучении вопроса.</a:t>
            </a:r>
            <a:endParaRPr lang="ru-RU" sz="2400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1622834"/>
            <a:ext cx="1082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/>
              <a:t>Научить детей дополнять информацию в учебнике иными источниками, литературой, визуальным рядом по теме «Император Александр </a:t>
            </a:r>
            <a:r>
              <a:rPr lang="en-GB" sz="2400" i="1" dirty="0"/>
              <a:t>III</a:t>
            </a:r>
            <a:r>
              <a:rPr lang="ru-RU" sz="2400" i="1" dirty="0" smtClean="0"/>
              <a:t>», и с помощью этого создать условия для развития критического мышления обучающихся, включив их в образовательный процесс с помощью технологии «интерактивное включение». </a:t>
            </a:r>
            <a:endParaRPr lang="ru-RU" sz="3200" i="1" dirty="0" smtClean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1" y="1906784"/>
            <a:ext cx="108175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/>
              <a:t>Интерактивное занятие по истории для обучающихся основной школы по теме «Император Александр </a:t>
            </a:r>
            <a:r>
              <a:rPr lang="en-GB" sz="2400" i="1" dirty="0" smtClean="0"/>
              <a:t>III</a:t>
            </a:r>
            <a:r>
              <a:rPr lang="ru-RU" sz="2400" i="1" dirty="0" smtClean="0"/>
              <a:t>» как пример развенчания мифа в истории на уроках в школе</a:t>
            </a:r>
          </a:p>
          <a:p>
            <a:pPr algn="just"/>
            <a:r>
              <a:rPr lang="ru-RU" sz="2400" i="1" dirty="0" smtClean="0"/>
              <a:t>(Онлайн-презентация в </a:t>
            </a:r>
            <a:r>
              <a:rPr lang="en-GB" sz="2400" i="1" dirty="0" err="1" smtClean="0"/>
              <a:t>Mentimeter</a:t>
            </a:r>
            <a:r>
              <a:rPr lang="en-GB" sz="2400" i="1" dirty="0" smtClean="0"/>
              <a:t>, </a:t>
            </a:r>
            <a:r>
              <a:rPr lang="ru-RU" sz="2400" i="1" dirty="0" smtClean="0"/>
              <a:t>доска для общей работы в </a:t>
            </a:r>
            <a:r>
              <a:rPr lang="en-GB" sz="2400" i="1" dirty="0" err="1" smtClean="0"/>
              <a:t>Padlet</a:t>
            </a:r>
            <a:r>
              <a:rPr lang="ru-RU" sz="2400" i="1" dirty="0" smtClean="0"/>
              <a:t>, организация выбора точки зрения и этапа первичного закрепления материала в </a:t>
            </a:r>
            <a:r>
              <a:rPr lang="en-GB" sz="2400" i="1" dirty="0" smtClean="0"/>
              <a:t>Instagram</a:t>
            </a:r>
            <a:r>
              <a:rPr lang="ru-RU" sz="2400" i="1" dirty="0" smtClean="0"/>
              <a:t> – голосование и опрос</a:t>
            </a:r>
            <a:r>
              <a:rPr lang="en-GB" sz="2400" i="1" dirty="0" smtClean="0"/>
              <a:t>).</a:t>
            </a:r>
            <a:endParaRPr lang="ru-RU" sz="24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242</Words>
  <Application>Microsoft Office PowerPoint</Application>
  <PresentationFormat>Широкоэкранный</PresentationFormat>
  <Paragraphs>21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Tatiana</cp:lastModifiedBy>
  <cp:revision>51</cp:revision>
  <dcterms:created xsi:type="dcterms:W3CDTF">2021-03-02T07:04:14Z</dcterms:created>
  <dcterms:modified xsi:type="dcterms:W3CDTF">2021-10-18T15:13:16Z</dcterms:modified>
</cp:coreProperties>
</file>