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67" r:id="rId2"/>
    <p:sldId id="270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-82" y="-4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pPr/>
              <a:t>4/13/2025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F64577-6AFC-4E4D-9203-5F76A07AC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71" y="462736"/>
            <a:ext cx="5134952" cy="5938064"/>
          </a:xfrm>
        </p:spPr>
        <p:txBody>
          <a:bodyPr>
            <a:normAutofit/>
          </a:bodyPr>
          <a:lstStyle/>
          <a:p>
            <a:pPr algn="l"/>
            <a:r>
              <a:rPr lang="ru-RU" sz="2400" dirty="0"/>
              <a:t>1. Разотри ладони до высокой температуры и приложи к закрытым глазам</a:t>
            </a:r>
            <a:br>
              <a:rPr lang="ru-RU" sz="2400" dirty="0"/>
            </a:br>
            <a:r>
              <a:rPr lang="ru-RU" sz="2400" dirty="0"/>
              <a:t>2. прикрой глаза и медленно води ими вправо и влево 10 раз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B9A1D78A-A47B-48C1-B080-040E004F4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3183" y="4765371"/>
            <a:ext cx="3727016" cy="150820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6423192-0390-4EB0-BDCB-8C79A2F7FD90}"/>
              </a:ext>
            </a:extLst>
          </p:cNvPr>
          <p:cNvSpPr txBox="1"/>
          <p:nvPr/>
        </p:nvSpPr>
        <p:spPr>
          <a:xfrm>
            <a:off x="1908313" y="1065475"/>
            <a:ext cx="2528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Карточка номер 1</a:t>
            </a:r>
          </a:p>
        </p:txBody>
      </p:sp>
    </p:spTree>
    <p:extLst>
      <p:ext uri="{BB962C8B-B14F-4D97-AF65-F5344CB8AC3E}">
        <p14:creationId xmlns:p14="http://schemas.microsoft.com/office/powerpoint/2010/main" xmlns="" val="401334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F64577-6AFC-4E4D-9203-5F76A07AC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571" y="462736"/>
            <a:ext cx="5134952" cy="5938064"/>
          </a:xfrm>
        </p:spPr>
        <p:txBody>
          <a:bodyPr>
            <a:normAutofit/>
          </a:bodyPr>
          <a:lstStyle/>
          <a:p>
            <a:pPr algn="l"/>
            <a:r>
              <a:rPr lang="ru-RU" sz="2400" dirty="0"/>
              <a:t>1. Двигай глазами вверх,  вниз, вправо и влево. Сделай упражнение 5 раз</a:t>
            </a:r>
            <a:br>
              <a:rPr lang="ru-RU" sz="2400" dirty="0"/>
            </a:br>
            <a:r>
              <a:rPr lang="ru-RU" sz="2400" dirty="0"/>
              <a:t>2. зажмурься и широко открой глаза 10 раз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1A7AB6FA-F014-46E7-A9B0-DE73872C07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809" y="4450425"/>
            <a:ext cx="4816475" cy="1455725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14F2162-B47E-414C-91D2-8F93B54910BE}"/>
              </a:ext>
            </a:extLst>
          </p:cNvPr>
          <p:cNvSpPr txBox="1"/>
          <p:nvPr/>
        </p:nvSpPr>
        <p:spPr>
          <a:xfrm>
            <a:off x="1908313" y="1065475"/>
            <a:ext cx="2608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Карточка номер 2 </a:t>
            </a:r>
          </a:p>
        </p:txBody>
      </p:sp>
    </p:spTree>
    <p:extLst>
      <p:ext uri="{BB962C8B-B14F-4D97-AF65-F5344CB8AC3E}">
        <p14:creationId xmlns:p14="http://schemas.microsoft.com/office/powerpoint/2010/main" xmlns="" val="20091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E9F3D8-E528-430C-B90E-7FC0F453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155" y="462736"/>
            <a:ext cx="5230367" cy="5953967"/>
          </a:xfrm>
        </p:spPr>
        <p:txBody>
          <a:bodyPr>
            <a:normAutofit/>
          </a:bodyPr>
          <a:lstStyle/>
          <a:p>
            <a:r>
              <a:rPr lang="ru-RU" sz="2400" dirty="0"/>
              <a:t>1.Вытяни руку и посмотри на свой палец, сосчитай до трёх, а потом Посмотри на свой нос, тоже сосчитай до трёх. Повтори это 5 раз</a:t>
            </a:r>
            <a:br>
              <a:rPr lang="ru-RU" sz="2400" dirty="0"/>
            </a:br>
            <a:r>
              <a:rPr lang="ru-RU" sz="2400" dirty="0"/>
              <a:t>2. 10 раз медленно нарисуй глазами круг (5 раз влево и 5 раз вправо)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94685F2F-D563-4A5F-A63B-657F8A66DC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8992" y="4638986"/>
            <a:ext cx="4410691" cy="1638529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5C4E2D9-01C0-481B-9C5B-3F7E954767D7}"/>
              </a:ext>
            </a:extLst>
          </p:cNvPr>
          <p:cNvSpPr txBox="1"/>
          <p:nvPr/>
        </p:nvSpPr>
        <p:spPr>
          <a:xfrm>
            <a:off x="1908313" y="866693"/>
            <a:ext cx="2590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Карточка номер 3 </a:t>
            </a:r>
          </a:p>
        </p:txBody>
      </p:sp>
    </p:spTree>
    <p:extLst>
      <p:ext uri="{BB962C8B-B14F-4D97-AF65-F5344CB8AC3E}">
        <p14:creationId xmlns:p14="http://schemas.microsoft.com/office/powerpoint/2010/main" xmlns="" val="2718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E9F3D8-E528-430C-B90E-7FC0F453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155" y="462736"/>
            <a:ext cx="5230367" cy="5953967"/>
          </a:xfrm>
        </p:spPr>
        <p:txBody>
          <a:bodyPr>
            <a:normAutofit/>
          </a:bodyPr>
          <a:lstStyle/>
          <a:p>
            <a:r>
              <a:rPr lang="ru-RU" sz="2400" dirty="0"/>
              <a:t>1.20 раз быстро моргни </a:t>
            </a:r>
            <a:br>
              <a:rPr lang="ru-RU" sz="2400" dirty="0"/>
            </a:br>
            <a:r>
              <a:rPr lang="ru-RU" sz="2400" dirty="0"/>
              <a:t>2. 10 раз нарисуй глазами цифру «8»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F78014AC-45DC-4695-8F9C-2100E54AA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56704" y="4707001"/>
            <a:ext cx="3715268" cy="1276528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E6D69BC-954E-4D32-AE1D-502004192793}"/>
              </a:ext>
            </a:extLst>
          </p:cNvPr>
          <p:cNvSpPr txBox="1"/>
          <p:nvPr/>
        </p:nvSpPr>
        <p:spPr>
          <a:xfrm>
            <a:off x="1908313" y="1065475"/>
            <a:ext cx="2610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Карточка номер 4 </a:t>
            </a:r>
          </a:p>
        </p:txBody>
      </p:sp>
    </p:spTree>
    <p:extLst>
      <p:ext uri="{BB962C8B-B14F-4D97-AF65-F5344CB8AC3E}">
        <p14:creationId xmlns:p14="http://schemas.microsoft.com/office/powerpoint/2010/main" xmlns="" val="3525788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E9F3D8-E528-430C-B90E-7FC0F453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155" y="462736"/>
            <a:ext cx="5230367" cy="5953967"/>
          </a:xfrm>
        </p:spPr>
        <p:txBody>
          <a:bodyPr>
            <a:normAutofit/>
          </a:bodyPr>
          <a:lstStyle/>
          <a:p>
            <a:r>
              <a:rPr lang="ru-RU" sz="2400" dirty="0"/>
              <a:t>1. Проведи диагональные линии 10 раз (5 раз справа и 5 раз слева)</a:t>
            </a:r>
            <a:br>
              <a:rPr lang="ru-RU" sz="2400" dirty="0"/>
            </a:br>
            <a:r>
              <a:rPr lang="ru-RU" sz="2400" dirty="0"/>
              <a:t>2. закрой глаза ладонями и сосчитай до 10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xmlns="" id="{DD9EF492-DD63-492E-9A06-95D6D55C8E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hotocopy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497" t="17636" r="8398" b="25310"/>
          <a:stretch/>
        </p:blipFill>
        <p:spPr bwMode="auto">
          <a:xfrm>
            <a:off x="1272207" y="3760966"/>
            <a:ext cx="3665553" cy="251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7BE3217-51F1-40F5-8CAF-FF27A6553D73}"/>
              </a:ext>
            </a:extLst>
          </p:cNvPr>
          <p:cNvSpPr txBox="1"/>
          <p:nvPr/>
        </p:nvSpPr>
        <p:spPr>
          <a:xfrm>
            <a:off x="1908313" y="1065475"/>
            <a:ext cx="2537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Карточка номер 5</a:t>
            </a:r>
          </a:p>
        </p:txBody>
      </p:sp>
    </p:spTree>
    <p:extLst>
      <p:ext uri="{BB962C8B-B14F-4D97-AF65-F5344CB8AC3E}">
        <p14:creationId xmlns:p14="http://schemas.microsoft.com/office/powerpoint/2010/main" xmlns="" val="1827541861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4785</TotalTime>
  <Words>91</Words>
  <Application>Microsoft Office PowerPoint</Application>
  <PresentationFormat>Произвольный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Посылка</vt:lpstr>
      <vt:lpstr>1. Разотри ладони до высокой температуры и приложи к закрытым глазам 2. прикрой глаза и медленно води ими вправо и влево 10 раз</vt:lpstr>
      <vt:lpstr>1. Двигай глазами вверх,  вниз, вправо и влево. Сделай упражнение 5 раз 2. зажмурься и широко открой глаза 10 раз </vt:lpstr>
      <vt:lpstr>1.Вытяни руку и посмотри на свой палец, сосчитай до трёх, а потом Посмотри на свой нос, тоже сосчитай до трёх. Повтори это 5 раз 2. 10 раз медленно нарисуй глазами круг (5 раз влево и 5 раз вправо)  </vt:lpstr>
      <vt:lpstr>1.20 раз быстро моргни  2. 10 раз нарисуй глазами цифру «8»</vt:lpstr>
      <vt:lpstr>1. Проведи диагональные линии 10 раз (5 раз справа и 5 раз слева) 2. закрой глаза ладонями и сосчитай до 10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Валерия</dc:creator>
  <cp:lastModifiedBy>ксю</cp:lastModifiedBy>
  <cp:revision>44</cp:revision>
  <dcterms:created xsi:type="dcterms:W3CDTF">2024-11-29T17:44:12Z</dcterms:created>
  <dcterms:modified xsi:type="dcterms:W3CDTF">2025-04-13T15:50:24Z</dcterms:modified>
</cp:coreProperties>
</file>