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59" r:id="rId2"/>
    <p:sldId id="1817239647" r:id="rId3"/>
    <p:sldId id="1817239689" r:id="rId4"/>
    <p:sldId id="322" r:id="rId5"/>
    <p:sldId id="323" r:id="rId6"/>
    <p:sldId id="324" r:id="rId7"/>
    <p:sldId id="325" r:id="rId8"/>
    <p:sldId id="360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9F3E"/>
    <a:srgbClr val="409A3B"/>
    <a:srgbClr val="096A31"/>
    <a:srgbClr val="65B046"/>
    <a:srgbClr val="004F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3945" autoAdjust="0"/>
  </p:normalViewPr>
  <p:slideViewPr>
    <p:cSldViewPr snapToGrid="0" showGuides="1">
      <p:cViewPr>
        <p:scale>
          <a:sx n="50" d="100"/>
          <a:sy n="50" d="100"/>
        </p:scale>
        <p:origin x="1930" y="7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CD335-E8F6-4960-BBE7-1AE6F5D31437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D5411-C67B-4ACC-92AB-60D3191EDE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298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E4B9B-C933-44B5-83A9-8A51F3C1B3F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901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C018A36-B0D0-C6CE-7A05-18B71E73FA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7B32F97-E33D-F8E6-C42E-4596758E5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49"/>
          <a:stretch/>
        </p:blipFill>
        <p:spPr>
          <a:xfrm>
            <a:off x="0" y="1"/>
            <a:ext cx="7734298" cy="2019300"/>
          </a:xfrm>
          <a:custGeom>
            <a:avLst/>
            <a:gdLst>
              <a:gd name="connsiteX0" fmla="*/ 0 w 7734298"/>
              <a:gd name="connsiteY0" fmla="*/ 0 h 2019300"/>
              <a:gd name="connsiteX1" fmla="*/ 7734298 w 7734298"/>
              <a:gd name="connsiteY1" fmla="*/ 0 h 2019300"/>
              <a:gd name="connsiteX2" fmla="*/ 7734298 w 7734298"/>
              <a:gd name="connsiteY2" fmla="*/ 2019300 h 2019300"/>
              <a:gd name="connsiteX3" fmla="*/ 6816178 w 7734298"/>
              <a:gd name="connsiteY3" fmla="*/ 2019300 h 2019300"/>
              <a:gd name="connsiteX4" fmla="*/ 6713959 w 7734298"/>
              <a:gd name="connsiteY4" fmla="*/ 1807106 h 2019300"/>
              <a:gd name="connsiteX5" fmla="*/ 4276722 w 7734298"/>
              <a:gd name="connsiteY5" fmla="*/ 356523 h 2019300"/>
              <a:gd name="connsiteX6" fmla="*/ 1839485 w 7734298"/>
              <a:gd name="connsiteY6" fmla="*/ 1807106 h 2019300"/>
              <a:gd name="connsiteX7" fmla="*/ 1737266 w 7734298"/>
              <a:gd name="connsiteY7" fmla="*/ 2019300 h 2019300"/>
              <a:gd name="connsiteX8" fmla="*/ 0 w 7734298"/>
              <a:gd name="connsiteY8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34298" h="2019300">
                <a:moveTo>
                  <a:pt x="0" y="0"/>
                </a:moveTo>
                <a:lnTo>
                  <a:pt x="7734298" y="0"/>
                </a:lnTo>
                <a:lnTo>
                  <a:pt x="7734298" y="2019300"/>
                </a:lnTo>
                <a:lnTo>
                  <a:pt x="6816178" y="2019300"/>
                </a:lnTo>
                <a:lnTo>
                  <a:pt x="6713959" y="1807106"/>
                </a:lnTo>
                <a:cubicBezTo>
                  <a:pt x="6244589" y="943073"/>
                  <a:pt x="5329153" y="356523"/>
                  <a:pt x="4276722" y="356523"/>
                </a:cubicBezTo>
                <a:cubicBezTo>
                  <a:pt x="3224291" y="356523"/>
                  <a:pt x="2308856" y="943073"/>
                  <a:pt x="1839485" y="1807106"/>
                </a:cubicBezTo>
                <a:lnTo>
                  <a:pt x="1737266" y="2019300"/>
                </a:lnTo>
                <a:lnTo>
                  <a:pt x="0" y="2019300"/>
                </a:lnTo>
                <a:close/>
              </a:path>
            </a:pathLst>
          </a:cu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F24D326-F9C4-7804-0E9B-E06457552F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1" t="1" b="84656"/>
          <a:stretch/>
        </p:blipFill>
        <p:spPr>
          <a:xfrm>
            <a:off x="10534650" y="1537177"/>
            <a:ext cx="2171698" cy="7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80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70ABC6-CECE-2551-49EC-55DC911C8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7C848B-DB10-F65F-5180-0FF546EF7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2A8F83-E50A-02DF-637F-4E0A495B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8E24B-9A81-4FBF-8D00-652F22258D5C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486524-4179-A906-EC13-634566C5C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340A7D-8A68-8EF2-89D8-1617635D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09435D-95FA-4F50-8FE8-9114FE6099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396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70BA89C-0543-3F1D-CA33-73A7CA08D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B4F633-063E-4F4B-A098-D40EF11B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47971C-2EC3-9A3C-FA63-9182B52A98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8E24B-9A81-4FBF-8D00-652F22258D5C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94150C-2914-1633-8A2B-CC6ADFC02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58A383-817C-2A26-ACEE-558D44638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09435D-95FA-4F50-8FE8-9114FE6099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825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423F26DC-E1D7-2658-59E1-7D5514328F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7EA757C-CFBB-A01C-4BEE-0987D9B1D4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86"/>
          <a:stretch/>
        </p:blipFill>
        <p:spPr>
          <a:xfrm>
            <a:off x="-2" y="4346726"/>
            <a:ext cx="12192000" cy="251127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2CD3533-1EC0-BD46-22C8-9B63F9810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49"/>
          <a:stretch/>
        </p:blipFill>
        <p:spPr>
          <a:xfrm>
            <a:off x="0" y="1"/>
            <a:ext cx="7734298" cy="2019300"/>
          </a:xfrm>
          <a:custGeom>
            <a:avLst/>
            <a:gdLst>
              <a:gd name="connsiteX0" fmla="*/ 0 w 7734298"/>
              <a:gd name="connsiteY0" fmla="*/ 0 h 2019300"/>
              <a:gd name="connsiteX1" fmla="*/ 7734298 w 7734298"/>
              <a:gd name="connsiteY1" fmla="*/ 0 h 2019300"/>
              <a:gd name="connsiteX2" fmla="*/ 7734298 w 7734298"/>
              <a:gd name="connsiteY2" fmla="*/ 2019300 h 2019300"/>
              <a:gd name="connsiteX3" fmla="*/ 6816178 w 7734298"/>
              <a:gd name="connsiteY3" fmla="*/ 2019300 h 2019300"/>
              <a:gd name="connsiteX4" fmla="*/ 6713959 w 7734298"/>
              <a:gd name="connsiteY4" fmla="*/ 1807106 h 2019300"/>
              <a:gd name="connsiteX5" fmla="*/ 4276722 w 7734298"/>
              <a:gd name="connsiteY5" fmla="*/ 356523 h 2019300"/>
              <a:gd name="connsiteX6" fmla="*/ 1839485 w 7734298"/>
              <a:gd name="connsiteY6" fmla="*/ 1807106 h 2019300"/>
              <a:gd name="connsiteX7" fmla="*/ 1737266 w 7734298"/>
              <a:gd name="connsiteY7" fmla="*/ 2019300 h 2019300"/>
              <a:gd name="connsiteX8" fmla="*/ 0 w 7734298"/>
              <a:gd name="connsiteY8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34298" h="2019300">
                <a:moveTo>
                  <a:pt x="0" y="0"/>
                </a:moveTo>
                <a:lnTo>
                  <a:pt x="7734298" y="0"/>
                </a:lnTo>
                <a:lnTo>
                  <a:pt x="7734298" y="2019300"/>
                </a:lnTo>
                <a:lnTo>
                  <a:pt x="6816178" y="2019300"/>
                </a:lnTo>
                <a:lnTo>
                  <a:pt x="6713959" y="1807106"/>
                </a:lnTo>
                <a:cubicBezTo>
                  <a:pt x="6244589" y="943073"/>
                  <a:pt x="5329153" y="356523"/>
                  <a:pt x="4276722" y="356523"/>
                </a:cubicBezTo>
                <a:cubicBezTo>
                  <a:pt x="3224291" y="356523"/>
                  <a:pt x="2308856" y="943073"/>
                  <a:pt x="1839485" y="1807106"/>
                </a:cubicBezTo>
                <a:lnTo>
                  <a:pt x="1737266" y="2019300"/>
                </a:lnTo>
                <a:lnTo>
                  <a:pt x="0" y="201930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77156F-84B3-E039-1D9C-2FE4A9B00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1" t="1" b="84656"/>
          <a:stretch/>
        </p:blipFill>
        <p:spPr>
          <a:xfrm>
            <a:off x="10534650" y="1537177"/>
            <a:ext cx="2171698" cy="78140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A93735B-C475-3A68-B820-36BF31AC96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0"/>
            <a:ext cx="4457700" cy="307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21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646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187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1319C1-9B91-690A-FB11-7706D952C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EE472F-8024-24A7-33D8-AF727E0AF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A6FA09-09E3-A553-F0C5-B2E3383C3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0403DF8-54F6-4342-9A93-3F00D33C0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8E24B-9A81-4FBF-8D00-652F22258D5C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9D43A4-EE6C-A5D4-9CA7-E94C0DA93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361CA58-5659-4FD2-098A-03DAAA13B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09435D-95FA-4F50-8FE8-9114FE6099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709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C8261-02B3-450D-7D61-A164B764D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65D002-B7FF-BE05-0B4E-5C87891ED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3ECA98E-9E5D-AA79-BE76-817A35464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E33DB6-F8C0-0989-91EC-E9F948201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D54B199-9065-A3C5-3D6C-4DB2AE2D56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21B5FC4-26DB-651D-E4F9-2EC663C6D3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8E24B-9A81-4FBF-8D00-652F22258D5C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08499DD-7CC1-E7AF-E73A-B75024A8D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ECA3586-33D5-7E4A-DD59-5CC44949B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09435D-95FA-4F50-8FE8-9114FE6099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087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D44790-ADE5-2CA3-857B-0073F1A3F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924FD58-53ED-17A9-A36E-E4AF7B7558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8E24B-9A81-4FBF-8D00-652F22258D5C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3AC78C-8106-A2C7-FA7E-5833AAAC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4EBDD5-59F4-558E-F498-01CDEAA61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09435D-95FA-4F50-8FE8-9114FE6099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058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99755A0-38B0-D777-7F6D-3AC5EF65F7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8E24B-9A81-4FBF-8D00-652F22258D5C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F8FE44-B0F2-272E-4EF0-A4EEEA709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FBF367-3330-88C5-80DC-C4B9A0F94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09435D-95FA-4F50-8FE8-9114FE6099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795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88748F-61FD-22D9-7468-3258C75EA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9C3A62-305B-2588-ADC5-89EFC041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F2D331B-9FE1-F1A5-C526-4FF7AD37D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0B1AC2-2BDF-054C-FE3E-3A39055EB4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8E24B-9A81-4FBF-8D00-652F22258D5C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0A6B93-D15F-CD66-81BD-EE94128A8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4F43EC-52FF-51FA-4DB6-B08E51BA2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09435D-95FA-4F50-8FE8-9114FE6099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962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F4090-E223-E9D4-4691-794810D09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1BDE535-9028-9CD5-8AB4-156D96C6C7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26B0F2-7A22-9250-E8DE-E038F2F1F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C333D1-ADC6-9CF6-36A6-2E5C06ED6F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8E24B-9A81-4FBF-8D00-652F22258D5C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3B5C4A-B255-0160-BF40-F11DFC47A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86E3663-346A-6BAA-257F-6184E5E0D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09435D-95FA-4F50-8FE8-9114FE6099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53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27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6AD002F5-80EF-5367-5745-3A1ABCBF1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8707"/>
            <a:ext cx="2212258" cy="381465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0FB5C-3B70-47B8-DEA6-963198AAE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3"/>
          <a:stretch/>
        </p:blipFill>
        <p:spPr>
          <a:xfrm>
            <a:off x="0" y="3739401"/>
            <a:ext cx="12192000" cy="3115830"/>
          </a:xfrm>
          <a:prstGeom prst="rect">
            <a:avLst/>
          </a:prstGeom>
        </p:spPr>
      </p:pic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7E2202F5-BF27-4337-9266-3EF501C07329}"/>
              </a:ext>
            </a:extLst>
          </p:cNvPr>
          <p:cNvSpPr/>
          <p:nvPr/>
        </p:nvSpPr>
        <p:spPr>
          <a:xfrm>
            <a:off x="1524000" y="1171575"/>
            <a:ext cx="9067800" cy="4514850"/>
          </a:xfrm>
          <a:custGeom>
            <a:avLst/>
            <a:gdLst>
              <a:gd name="connsiteX0" fmla="*/ 1526619 w 9067800"/>
              <a:gd name="connsiteY0" fmla="*/ 0 h 4343400"/>
              <a:gd name="connsiteX1" fmla="*/ 7541181 w 9067800"/>
              <a:gd name="connsiteY1" fmla="*/ 0 h 4343400"/>
              <a:gd name="connsiteX2" fmla="*/ 9067800 w 9067800"/>
              <a:gd name="connsiteY2" fmla="*/ 1526619 h 4343400"/>
              <a:gd name="connsiteX3" fmla="*/ 9067800 w 9067800"/>
              <a:gd name="connsiteY3" fmla="*/ 3067050 h 4343400"/>
              <a:gd name="connsiteX4" fmla="*/ 9067800 w 9067800"/>
              <a:gd name="connsiteY4" fmla="*/ 3235881 h 4343400"/>
              <a:gd name="connsiteX5" fmla="*/ 9067800 w 9067800"/>
              <a:gd name="connsiteY5" fmla="*/ 4343400 h 4343400"/>
              <a:gd name="connsiteX6" fmla="*/ 0 w 9067800"/>
              <a:gd name="connsiteY6" fmla="*/ 4343400 h 4343400"/>
              <a:gd name="connsiteX7" fmla="*/ 0 w 9067800"/>
              <a:gd name="connsiteY7" fmla="*/ 3235881 h 4343400"/>
              <a:gd name="connsiteX8" fmla="*/ 0 w 9067800"/>
              <a:gd name="connsiteY8" fmla="*/ 3067050 h 4343400"/>
              <a:gd name="connsiteX9" fmla="*/ 0 w 9067800"/>
              <a:gd name="connsiteY9" fmla="*/ 1526619 h 4343400"/>
              <a:gd name="connsiteX10" fmla="*/ 1526619 w 9067800"/>
              <a:gd name="connsiteY10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67800" h="4343400">
                <a:moveTo>
                  <a:pt x="1526619" y="0"/>
                </a:moveTo>
                <a:lnTo>
                  <a:pt x="7541181" y="0"/>
                </a:lnTo>
                <a:cubicBezTo>
                  <a:pt x="8384309" y="0"/>
                  <a:pt x="9067800" y="683491"/>
                  <a:pt x="9067800" y="1526619"/>
                </a:cubicBezTo>
                <a:lnTo>
                  <a:pt x="9067800" y="3067050"/>
                </a:lnTo>
                <a:lnTo>
                  <a:pt x="9067800" y="3235881"/>
                </a:lnTo>
                <a:lnTo>
                  <a:pt x="9067800" y="4343400"/>
                </a:lnTo>
                <a:lnTo>
                  <a:pt x="0" y="4343400"/>
                </a:lnTo>
                <a:lnTo>
                  <a:pt x="0" y="3235881"/>
                </a:lnTo>
                <a:lnTo>
                  <a:pt x="0" y="3067050"/>
                </a:lnTo>
                <a:lnTo>
                  <a:pt x="0" y="1526619"/>
                </a:lnTo>
                <a:cubicBezTo>
                  <a:pt x="0" y="683491"/>
                  <a:pt x="683491" y="0"/>
                  <a:pt x="1526619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078EBCD-093A-4D02-9907-20C42A795DD5}"/>
              </a:ext>
            </a:extLst>
          </p:cNvPr>
          <p:cNvSpPr txBox="1"/>
          <p:nvPr/>
        </p:nvSpPr>
        <p:spPr>
          <a:xfrm>
            <a:off x="2098619" y="1862143"/>
            <a:ext cx="3140236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endParaRPr lang="zh-CN" altLang="en-US" sz="11500" i="1" dirty="0">
              <a:ln w="107950">
                <a:noFill/>
              </a:ln>
              <a:solidFill>
                <a:srgbClr val="509F3E"/>
              </a:solidFill>
              <a:latin typeface="汉仪菱心体简" panose="02010400000101010101" pitchFamily="2" charset="-122"/>
              <a:ea typeface="汉仪菱心体简" panose="02010400000101010101" pitchFamily="2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8FD053F-5706-4714-BD21-2CE22CC2C9F4}"/>
              </a:ext>
            </a:extLst>
          </p:cNvPr>
          <p:cNvSpPr txBox="1"/>
          <p:nvPr/>
        </p:nvSpPr>
        <p:spPr>
          <a:xfrm>
            <a:off x="5475826" y="2433351"/>
            <a:ext cx="4452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字魂127号-月岩体" panose="00000500000000000000" pitchFamily="2" charset="-122"/>
              <a:ea typeface="字魂127号-月岩体" panose="00000500000000000000" pitchFamily="2" charset="-122"/>
              <a:sym typeface="字魂127号-月岩体" panose="00000500000000000000" pitchFamily="2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A57D371A-65B9-4495-8F00-777D29392127}"/>
              </a:ext>
            </a:extLst>
          </p:cNvPr>
          <p:cNvSpPr txBox="1"/>
          <p:nvPr/>
        </p:nvSpPr>
        <p:spPr>
          <a:xfrm>
            <a:off x="5475826" y="3108408"/>
            <a:ext cx="4452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2400" spc="300" dirty="0">
              <a:solidFill>
                <a:schemeClr val="tx1">
                  <a:lumMod val="75000"/>
                  <a:lumOff val="25000"/>
                </a:schemeClr>
              </a:solidFill>
              <a:latin typeface="字魂127号-月岩体" panose="00000500000000000000" pitchFamily="2" charset="-122"/>
              <a:ea typeface="字魂127号-月岩体" panose="00000500000000000000" pitchFamily="2" charset="-122"/>
              <a:sym typeface="字魂127号-月岩体" panose="00000500000000000000" pitchFamily="2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7504903-8F6E-4117-8E15-FE4C4C153209}"/>
              </a:ext>
            </a:extLst>
          </p:cNvPr>
          <p:cNvSpPr txBox="1"/>
          <p:nvPr/>
        </p:nvSpPr>
        <p:spPr>
          <a:xfrm>
            <a:off x="4704327" y="3259618"/>
            <a:ext cx="51171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12600" i="1" dirty="0">
              <a:ln w="107950">
                <a:noFill/>
              </a:ln>
              <a:solidFill>
                <a:srgbClr val="509F3E"/>
              </a:solidFill>
              <a:latin typeface="汉仪菱心体简" panose="02010400000101010101" pitchFamily="2" charset="-122"/>
              <a:ea typeface="汉仪菱心体简" panose="02010400000101010101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177F217-6F55-B5B5-5630-8EBFC8D8F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366" y="276761"/>
            <a:ext cx="2895600" cy="28956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039B8C0-DA4D-E2AF-0A01-FABFBE480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3148" y="-2769"/>
            <a:ext cx="5238852" cy="3613094"/>
          </a:xfrm>
          <a:custGeom>
            <a:avLst/>
            <a:gdLst>
              <a:gd name="connsiteX0" fmla="*/ 0 w 5238852"/>
              <a:gd name="connsiteY0" fmla="*/ 0 h 3613094"/>
              <a:gd name="connsiteX1" fmla="*/ 5238852 w 5238852"/>
              <a:gd name="connsiteY1" fmla="*/ 0 h 3613094"/>
              <a:gd name="connsiteX2" fmla="*/ 5238852 w 5238852"/>
              <a:gd name="connsiteY2" fmla="*/ 3613094 h 3613094"/>
              <a:gd name="connsiteX3" fmla="*/ 3944729 w 5238852"/>
              <a:gd name="connsiteY3" fmla="*/ 3613094 h 3613094"/>
              <a:gd name="connsiteX4" fmla="*/ 3878421 w 5238852"/>
              <a:gd name="connsiteY4" fmla="*/ 3431925 h 3613094"/>
              <a:gd name="connsiteX5" fmla="*/ 1214585 w 5238852"/>
              <a:gd name="connsiteY5" fmla="*/ 1666216 h 3613094"/>
              <a:gd name="connsiteX6" fmla="*/ 89267 w 5238852"/>
              <a:gd name="connsiteY6" fmla="*/ 1893408 h 3613094"/>
              <a:gd name="connsiteX7" fmla="*/ 0 w 5238852"/>
              <a:gd name="connsiteY7" fmla="*/ 1936410 h 361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8852" h="3613094">
                <a:moveTo>
                  <a:pt x="0" y="0"/>
                </a:moveTo>
                <a:lnTo>
                  <a:pt x="5238852" y="0"/>
                </a:lnTo>
                <a:lnTo>
                  <a:pt x="5238852" y="3613094"/>
                </a:lnTo>
                <a:lnTo>
                  <a:pt x="3944729" y="3613094"/>
                </a:lnTo>
                <a:lnTo>
                  <a:pt x="3878421" y="3431925"/>
                </a:lnTo>
                <a:cubicBezTo>
                  <a:pt x="3439539" y="2394292"/>
                  <a:pt x="2412087" y="1666216"/>
                  <a:pt x="1214585" y="1666216"/>
                </a:cubicBezTo>
                <a:cubicBezTo>
                  <a:pt x="815418" y="1666216"/>
                  <a:pt x="435145" y="1747114"/>
                  <a:pt x="89267" y="1893408"/>
                </a:cubicBezTo>
                <a:lnTo>
                  <a:pt x="0" y="1936410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B11F6A9-6840-B289-08C1-148D23602F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9" t="5526" r="20104" b="14464"/>
          <a:stretch/>
        </p:blipFill>
        <p:spPr>
          <a:xfrm>
            <a:off x="9882026" y="2433351"/>
            <a:ext cx="2309974" cy="311583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255CEF9-FF7A-1A24-F66E-BEBAC43462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4" r="6490" b="25501"/>
          <a:stretch/>
        </p:blipFill>
        <p:spPr>
          <a:xfrm>
            <a:off x="453788" y="3676717"/>
            <a:ext cx="4785067" cy="3178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69A1C9-75D8-D6FF-4D9A-D8BFE7F176B2}"/>
              </a:ext>
            </a:extLst>
          </p:cNvPr>
          <p:cNvSpPr txBox="1"/>
          <p:nvPr/>
        </p:nvSpPr>
        <p:spPr>
          <a:xfrm>
            <a:off x="2969326" y="2268689"/>
            <a:ext cx="63775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atin typeface="+mj-lt"/>
              </a:rPr>
              <a:t>Енот </a:t>
            </a:r>
            <a:r>
              <a:rPr lang="ru-RU" sz="6000" dirty="0" err="1">
                <a:latin typeface="+mj-lt"/>
              </a:rPr>
              <a:t>Читалкин</a:t>
            </a:r>
            <a:r>
              <a:rPr lang="ru-RU" sz="6000" dirty="0">
                <a:latin typeface="+mj-lt"/>
              </a:rPr>
              <a:t> и экскурсовод </a:t>
            </a:r>
          </a:p>
        </p:txBody>
      </p:sp>
    </p:spTree>
    <p:extLst>
      <p:ext uri="{BB962C8B-B14F-4D97-AF65-F5344CB8AC3E}">
        <p14:creationId xmlns:p14="http://schemas.microsoft.com/office/powerpoint/2010/main" val="330598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8" grpId="0"/>
      <p:bldP spid="47" grpId="0"/>
      <p:bldP spid="48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30"/>
          <p:cNvSpPr txBox="1"/>
          <p:nvPr/>
        </p:nvSpPr>
        <p:spPr>
          <a:xfrm>
            <a:off x="4270414" y="3429000"/>
            <a:ext cx="3837399" cy="6469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D7709D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endParaRPr lang="zh-CN" altLang="en-US" sz="3200" dirty="0">
              <a:solidFill>
                <a:schemeClr val="bg1"/>
              </a:solidFill>
              <a:latin typeface="字魂127号-月岩体" panose="00000500000000000000" pitchFamily="2" charset="-122"/>
              <a:ea typeface="字魂127号-月岩体" panose="00000500000000000000" pitchFamily="2" charset="-122"/>
              <a:cs typeface="微软雅黑" panose="020B0503020204020204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09BB13E-7CFE-820E-57BD-F0704721A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690" y="5188149"/>
            <a:ext cx="1715553" cy="171555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815EA77-FD2D-AD66-B564-693F755E5D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" t="37491" r="7649" b="22963"/>
          <a:stretch/>
        </p:blipFill>
        <p:spPr>
          <a:xfrm>
            <a:off x="3258168" y="5963197"/>
            <a:ext cx="1963196" cy="8948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15C59F-EB34-732B-DEC8-286122C9028C}"/>
              </a:ext>
            </a:extLst>
          </p:cNvPr>
          <p:cNvSpPr txBox="1"/>
          <p:nvPr/>
        </p:nvSpPr>
        <p:spPr>
          <a:xfrm>
            <a:off x="2140626" y="2659559"/>
            <a:ext cx="8107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Прочитайте текст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F5AE30-930F-FFC5-5201-E27EB6BE9E2F}"/>
              </a:ext>
            </a:extLst>
          </p:cNvPr>
          <p:cNvSpPr txBox="1"/>
          <p:nvPr/>
        </p:nvSpPr>
        <p:spPr>
          <a:xfrm>
            <a:off x="3179213" y="3567827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/>
                </a:solidFill>
              </a:rPr>
              <a:t>И ответьте на вопросы к нему </a:t>
            </a:r>
          </a:p>
        </p:txBody>
      </p:sp>
    </p:spTree>
    <p:extLst>
      <p:ext uri="{BB962C8B-B14F-4D97-AF65-F5344CB8AC3E}">
        <p14:creationId xmlns:p14="http://schemas.microsoft.com/office/powerpoint/2010/main" val="20219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2B2A0A84-EA15-9791-9A7B-6E2F17D39C19}"/>
              </a:ext>
            </a:extLst>
          </p:cNvPr>
          <p:cNvSpPr txBox="1"/>
          <p:nvPr/>
        </p:nvSpPr>
        <p:spPr>
          <a:xfrm>
            <a:off x="3092450" y="3534560"/>
            <a:ext cx="6229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字魂127号-月岩体" panose="00000500000000000000" pitchFamily="2" charset="-122"/>
              <a:ea typeface="字魂127号-月岩体" panose="00000500000000000000" pitchFamily="2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4FD17C0-6ADA-482D-CF93-2C37FE5D653F}"/>
              </a:ext>
            </a:extLst>
          </p:cNvPr>
          <p:cNvSpPr txBox="1"/>
          <p:nvPr/>
        </p:nvSpPr>
        <p:spPr>
          <a:xfrm>
            <a:off x="2908454" y="3451091"/>
            <a:ext cx="645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400" dirty="0">
                <a:solidFill>
                  <a:schemeClr val="accent2"/>
                </a:solidFill>
                <a:latin typeface="字魂127号-月岩体" panose="00000500000000000000" pitchFamily="2" charset="-122"/>
                <a:ea typeface="字魂127号-月岩体" panose="00000500000000000000" pitchFamily="2" charset="-122"/>
                <a:cs typeface="阿里巴巴普惠体 B" panose="00020600040101010101" pitchFamily="18" charset="-122"/>
                <a:sym typeface="Arial" panose="020B0604020202020204" pitchFamily="34" charset="0"/>
              </a:rPr>
              <a:t>Выполните задания на рабочих листах</a:t>
            </a:r>
            <a:endParaRPr lang="zh-CN" altLang="en-US" sz="2400" dirty="0">
              <a:solidFill>
                <a:schemeClr val="accent2"/>
              </a:solidFill>
              <a:latin typeface="字魂127号-月岩体" panose="00000500000000000000" pitchFamily="2" charset="-122"/>
              <a:ea typeface="字魂127号-月岩体" panose="00000500000000000000" pitchFamily="2" charset="-122"/>
              <a:cs typeface="阿里巴巴普惠体 B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59" name="PA-文本框 88">
            <a:extLst>
              <a:ext uri="{FF2B5EF4-FFF2-40B4-BE49-F238E27FC236}">
                <a16:creationId xmlns:a16="http://schemas.microsoft.com/office/drawing/2014/main" id="{1A8D42CF-2824-3D35-C637-5EE39E69F43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251200" y="4320644"/>
            <a:ext cx="5689600" cy="525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hangingPunct="0">
              <a:lnSpc>
                <a:spcPct val="150000"/>
              </a:lnSpc>
            </a:pP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字魂127号-月岩体" panose="00000500000000000000" pitchFamily="2" charset="-122"/>
              <a:ea typeface="字魂127号-月岩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6492AFB0-74B9-192D-3DCD-5B905E0BE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452" y="987056"/>
            <a:ext cx="2895600" cy="28956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094C07D-9D49-7FCA-E9F0-32DEBB0744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 b="10010"/>
          <a:stretch/>
        </p:blipFill>
        <p:spPr>
          <a:xfrm>
            <a:off x="4816579" y="4873742"/>
            <a:ext cx="2558842" cy="19842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CF38650-76FA-3FE6-C0E5-F5183FEBA4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88" t="14393"/>
          <a:stretch/>
        </p:blipFill>
        <p:spPr>
          <a:xfrm>
            <a:off x="9491551" y="2992667"/>
            <a:ext cx="2700449" cy="38653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49E13C-0FB4-B76D-FC5C-085806389E4E}"/>
              </a:ext>
            </a:extLst>
          </p:cNvPr>
          <p:cNvSpPr txBox="1"/>
          <p:nvPr/>
        </p:nvSpPr>
        <p:spPr>
          <a:xfrm>
            <a:off x="3552559" y="2472730"/>
            <a:ext cx="5163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Задания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721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6" grpId="0"/>
      <p:bldP spid="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16F0AD0-EAFF-C797-2B95-E2EE968FB90E}"/>
              </a:ext>
            </a:extLst>
          </p:cNvPr>
          <p:cNvSpPr txBox="1"/>
          <p:nvPr/>
        </p:nvSpPr>
        <p:spPr>
          <a:xfrm>
            <a:off x="1748214" y="270478"/>
            <a:ext cx="960558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 1</a:t>
            </a:r>
          </a:p>
          <a:p>
            <a:r>
              <a:rPr lang="ru-RU" sz="2400" b="1" dirty="0"/>
              <a:t>Найди и прочитай 6 слов, начинающихся с буквы А</a:t>
            </a:r>
          </a:p>
          <a:p>
            <a:r>
              <a:rPr lang="ru-RU" sz="2400" dirty="0"/>
              <a:t> </a:t>
            </a:r>
          </a:p>
          <a:p>
            <a:r>
              <a:rPr lang="ru-RU" sz="2400" dirty="0"/>
              <a:t>АПТЕКАНАНАСТРАКРОБАТЛАСФАЛЬТ </a:t>
            </a:r>
          </a:p>
          <a:p>
            <a:endParaRPr lang="ru-RU" sz="2400" dirty="0"/>
          </a:p>
          <a:p>
            <a:r>
              <a:rPr lang="ru-RU" sz="2400" b="1" dirty="0"/>
              <a:t>Найди и прочитай 8 слов, в которых все буквы О</a:t>
            </a:r>
          </a:p>
          <a:p>
            <a:endParaRPr lang="ru-RU" sz="2400" dirty="0"/>
          </a:p>
          <a:p>
            <a:r>
              <a:rPr lang="ru-RU" sz="2400" dirty="0"/>
              <a:t> МОЛОКОКНОСОРОГОЛОСОКОЛОКОНТРОЛЬ </a:t>
            </a:r>
          </a:p>
          <a:p>
            <a:endParaRPr lang="ru-RU" sz="2400" dirty="0"/>
          </a:p>
          <a:p>
            <a:r>
              <a:rPr lang="ru-RU" sz="2400" b="1" dirty="0"/>
              <a:t>Найди и прочитай 6 слов, в которых все буквы А</a:t>
            </a:r>
          </a:p>
          <a:p>
            <a:endParaRPr lang="ru-RU" sz="2400" dirty="0"/>
          </a:p>
          <a:p>
            <a:r>
              <a:rPr lang="ru-RU" sz="2400" dirty="0"/>
              <a:t> СТАКАНАТАКАРТАЛАНТАРАКАНСАМБЛЬ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6970690-D7B5-680F-E4F9-77D5EC463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335" y="5069113"/>
            <a:ext cx="1915892" cy="19158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55ACAF2-19F1-BEEC-C1B4-616961ED6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95813" y="1754796"/>
            <a:ext cx="3947887" cy="394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2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16F0AD0-EAFF-C797-2B95-E2EE968FB90E}"/>
              </a:ext>
            </a:extLst>
          </p:cNvPr>
          <p:cNvSpPr txBox="1"/>
          <p:nvPr/>
        </p:nvSpPr>
        <p:spPr>
          <a:xfrm>
            <a:off x="4047574" y="2274479"/>
            <a:ext cx="6480726" cy="2080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7200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2200" b="0" i="0" u="none" strike="noStrike" cap="none" spc="120" normalizeH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汉仪润圆-65W" panose="00020600040101010101" pitchFamily="18" charset="-122"/>
                <a:ea typeface="汉仪润圆-65W" panose="00020600040101010101" pitchFamily="18" charset="-122"/>
              </a:defRPr>
            </a:lvl1pPr>
          </a:lstStyle>
          <a:p>
            <a:endParaRPr/>
          </a:p>
          <a:p>
            <a:endParaRPr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73A3E55-5F86-1A04-E9D6-CFA8CE90E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6" b="8469"/>
          <a:stretch/>
        </p:blipFill>
        <p:spPr>
          <a:xfrm>
            <a:off x="0" y="1341391"/>
            <a:ext cx="4677228" cy="5516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50920-F1D2-0D03-2DA9-DF30544196EC}"/>
              </a:ext>
            </a:extLst>
          </p:cNvPr>
          <p:cNvSpPr txBox="1"/>
          <p:nvPr/>
        </p:nvSpPr>
        <p:spPr>
          <a:xfrm>
            <a:off x="3459480" y="945871"/>
            <a:ext cx="6027420" cy="4570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Читай только первые слоги. Какие слова получились?</a:t>
            </a:r>
            <a:endParaRPr lang="ru-RU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канат лентяй дача рисунок сани ракета фантазия концерт феникс тарелка фикус аллея карандаш таблетка лимон царевна кабинет пират танцы театр леопард фонтан шахтёр магазин тысяча соловей барабан камень </a:t>
            </a:r>
            <a:endParaRPr lang="ru-RU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433F4A-EAB8-4DFA-EDD4-63E31EB11BC7}"/>
              </a:ext>
            </a:extLst>
          </p:cNvPr>
          <p:cNvSpPr txBox="1"/>
          <p:nvPr/>
        </p:nvSpPr>
        <p:spPr>
          <a:xfrm>
            <a:off x="502920" y="484690"/>
            <a:ext cx="2453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Задание 2</a:t>
            </a:r>
          </a:p>
        </p:txBody>
      </p:sp>
    </p:spTree>
    <p:extLst>
      <p:ext uri="{BB962C8B-B14F-4D97-AF65-F5344CB8AC3E}">
        <p14:creationId xmlns:p14="http://schemas.microsoft.com/office/powerpoint/2010/main" val="153982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73BFC3A-1824-59A0-B156-8FF3D2FA622A}"/>
              </a:ext>
            </a:extLst>
          </p:cNvPr>
          <p:cNvSpPr txBox="1"/>
          <p:nvPr/>
        </p:nvSpPr>
        <p:spPr>
          <a:xfrm>
            <a:off x="3860800" y="2274479"/>
            <a:ext cx="7035800" cy="1572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7200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2200" b="0" i="0" u="none" strike="noStrike" cap="none" spc="120" normalizeH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汉仪润圆-65W" panose="00020600040101010101" pitchFamily="18" charset="-122"/>
                <a:ea typeface="汉仪润圆-65W" panose="00020600040101010101" pitchFamily="18" charset="-122"/>
              </a:defRPr>
            </a:lvl1pPr>
          </a:lstStyle>
          <a:p>
            <a:endParaRPr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9213C72-FF8D-73B6-35BA-3E8BBD9AC2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65" b="22850"/>
          <a:stretch/>
        </p:blipFill>
        <p:spPr>
          <a:xfrm>
            <a:off x="8244108" y="3263541"/>
            <a:ext cx="3947892" cy="35944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9807E0-9514-8EB2-8CBF-E042AA139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6" y="1314444"/>
            <a:ext cx="6096012" cy="609601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6144DF-5F7E-D724-E059-E3678671C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5401388"/>
            <a:ext cx="2235200" cy="1476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B3DFC9-AC0D-1021-350F-0B2326007889}"/>
              </a:ext>
            </a:extLst>
          </p:cNvPr>
          <p:cNvSpPr txBox="1"/>
          <p:nvPr/>
        </p:nvSpPr>
        <p:spPr>
          <a:xfrm>
            <a:off x="3065768" y="2250438"/>
            <a:ext cx="6375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Задание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479A7C-A2EA-8908-201A-10B132F72F5A}"/>
              </a:ext>
            </a:extLst>
          </p:cNvPr>
          <p:cNvSpPr txBox="1"/>
          <p:nvPr/>
        </p:nvSpPr>
        <p:spPr>
          <a:xfrm>
            <a:off x="2908294" y="3032780"/>
            <a:ext cx="6690360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Внимательно рассмотри афишу и ответь на вопросы</a:t>
            </a:r>
            <a:endParaRPr lang="ru-RU" sz="2000" dirty="0">
              <a:solidFill>
                <a:schemeClr val="accent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85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8A60BDA6-F55F-EAE0-7661-0493332B8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931" y="5750666"/>
            <a:ext cx="1140731" cy="11478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2CDFBF3-2FFC-3EB9-61A8-508926A67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62" y="5410200"/>
            <a:ext cx="1828800" cy="18288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228F8AA-5E39-198F-0973-E1CD0E1A58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79"/>
          <a:stretch/>
        </p:blipFill>
        <p:spPr>
          <a:xfrm>
            <a:off x="-28574" y="4533680"/>
            <a:ext cx="1685924" cy="23243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AE4880-05CA-4949-3484-676B91B972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8"/>
          <a:stretch/>
        </p:blipFill>
        <p:spPr>
          <a:xfrm>
            <a:off x="10750546" y="4533680"/>
            <a:ext cx="1470029" cy="23243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4E48B6-DF24-C22A-FE54-CD0C88885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15" y="575955"/>
            <a:ext cx="4143375" cy="527399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FCB5CD-3F88-7593-23B8-861EA15ED557}"/>
              </a:ext>
            </a:extLst>
          </p:cNvPr>
          <p:cNvSpPr txBox="1"/>
          <p:nvPr/>
        </p:nvSpPr>
        <p:spPr>
          <a:xfrm>
            <a:off x="5170828" y="1162883"/>
            <a:ext cx="557971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1)Выйдя из дома, семья Кузнецовых увидела эту афишу. Куда приглашала афиша? Отметь правильный ответ знаком </a:t>
            </a:r>
          </a:p>
          <a:p>
            <a:r>
              <a:rPr lang="ru-RU" dirty="0"/>
              <a:t>  □   в кино </a:t>
            </a:r>
          </a:p>
          <a:p>
            <a:r>
              <a:rPr lang="ru-RU" dirty="0"/>
              <a:t>   □  в театр</a:t>
            </a:r>
          </a:p>
          <a:p>
            <a:r>
              <a:rPr lang="ru-RU" dirty="0"/>
              <a:t>  □  в цирк</a:t>
            </a:r>
          </a:p>
          <a:p>
            <a:r>
              <a:rPr lang="ru-RU" dirty="0"/>
              <a:t>2)В каком городе живёт семья Кузнецовых? Вставь пропущенное слово.</a:t>
            </a:r>
          </a:p>
          <a:p>
            <a:r>
              <a:rPr lang="ru-RU" dirty="0"/>
              <a:t>Семья Кузнецовых живёт в городе ____________________________.</a:t>
            </a:r>
          </a:p>
          <a:p>
            <a:r>
              <a:rPr lang="ru-RU" dirty="0"/>
              <a:t>3)Папа, мама и Коля пошли на представление. В кассе им продали 2 билета. </a:t>
            </a:r>
          </a:p>
          <a:p>
            <a:r>
              <a:rPr lang="ru-RU" dirty="0"/>
              <a:t>  Найди и подчеркни на афише информацию, которая объясняет: почему</a:t>
            </a:r>
          </a:p>
          <a:p>
            <a:r>
              <a:rPr lang="ru-RU" dirty="0"/>
              <a:t>  билетов 2, а не 3.       </a:t>
            </a:r>
          </a:p>
        </p:txBody>
      </p:sp>
    </p:spTree>
    <p:extLst>
      <p:ext uri="{BB962C8B-B14F-4D97-AF65-F5344CB8AC3E}">
        <p14:creationId xmlns:p14="http://schemas.microsoft.com/office/powerpoint/2010/main" val="268944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6AD002F5-80EF-5367-5745-3A1ABCBF1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8707"/>
            <a:ext cx="2212258" cy="381465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0FB5C-3B70-47B8-DEA6-963198AAE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3"/>
          <a:stretch/>
        </p:blipFill>
        <p:spPr>
          <a:xfrm>
            <a:off x="0" y="3739401"/>
            <a:ext cx="12192000" cy="3115830"/>
          </a:xfrm>
          <a:prstGeom prst="rect">
            <a:avLst/>
          </a:prstGeom>
        </p:spPr>
      </p:pic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7E2202F5-BF27-4337-9266-3EF501C07329}"/>
              </a:ext>
            </a:extLst>
          </p:cNvPr>
          <p:cNvSpPr/>
          <p:nvPr/>
        </p:nvSpPr>
        <p:spPr>
          <a:xfrm>
            <a:off x="1524000" y="1171575"/>
            <a:ext cx="9067800" cy="4514850"/>
          </a:xfrm>
          <a:custGeom>
            <a:avLst/>
            <a:gdLst>
              <a:gd name="connsiteX0" fmla="*/ 1526619 w 9067800"/>
              <a:gd name="connsiteY0" fmla="*/ 0 h 4343400"/>
              <a:gd name="connsiteX1" fmla="*/ 7541181 w 9067800"/>
              <a:gd name="connsiteY1" fmla="*/ 0 h 4343400"/>
              <a:gd name="connsiteX2" fmla="*/ 9067800 w 9067800"/>
              <a:gd name="connsiteY2" fmla="*/ 1526619 h 4343400"/>
              <a:gd name="connsiteX3" fmla="*/ 9067800 w 9067800"/>
              <a:gd name="connsiteY3" fmla="*/ 3067050 h 4343400"/>
              <a:gd name="connsiteX4" fmla="*/ 9067800 w 9067800"/>
              <a:gd name="connsiteY4" fmla="*/ 3235881 h 4343400"/>
              <a:gd name="connsiteX5" fmla="*/ 9067800 w 9067800"/>
              <a:gd name="connsiteY5" fmla="*/ 4343400 h 4343400"/>
              <a:gd name="connsiteX6" fmla="*/ 0 w 9067800"/>
              <a:gd name="connsiteY6" fmla="*/ 4343400 h 4343400"/>
              <a:gd name="connsiteX7" fmla="*/ 0 w 9067800"/>
              <a:gd name="connsiteY7" fmla="*/ 3235881 h 4343400"/>
              <a:gd name="connsiteX8" fmla="*/ 0 w 9067800"/>
              <a:gd name="connsiteY8" fmla="*/ 3067050 h 4343400"/>
              <a:gd name="connsiteX9" fmla="*/ 0 w 9067800"/>
              <a:gd name="connsiteY9" fmla="*/ 1526619 h 4343400"/>
              <a:gd name="connsiteX10" fmla="*/ 1526619 w 9067800"/>
              <a:gd name="connsiteY10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67800" h="4343400">
                <a:moveTo>
                  <a:pt x="1526619" y="0"/>
                </a:moveTo>
                <a:lnTo>
                  <a:pt x="7541181" y="0"/>
                </a:lnTo>
                <a:cubicBezTo>
                  <a:pt x="8384309" y="0"/>
                  <a:pt x="9067800" y="683491"/>
                  <a:pt x="9067800" y="1526619"/>
                </a:cubicBezTo>
                <a:lnTo>
                  <a:pt x="9067800" y="3067050"/>
                </a:lnTo>
                <a:lnTo>
                  <a:pt x="9067800" y="3235881"/>
                </a:lnTo>
                <a:lnTo>
                  <a:pt x="9067800" y="4343400"/>
                </a:lnTo>
                <a:lnTo>
                  <a:pt x="0" y="4343400"/>
                </a:lnTo>
                <a:lnTo>
                  <a:pt x="0" y="3235881"/>
                </a:lnTo>
                <a:lnTo>
                  <a:pt x="0" y="3067050"/>
                </a:lnTo>
                <a:lnTo>
                  <a:pt x="0" y="1526619"/>
                </a:lnTo>
                <a:cubicBezTo>
                  <a:pt x="0" y="683491"/>
                  <a:pt x="683491" y="0"/>
                  <a:pt x="1526619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078EBCD-093A-4D02-9907-20C42A795DD5}"/>
              </a:ext>
            </a:extLst>
          </p:cNvPr>
          <p:cNvSpPr txBox="1"/>
          <p:nvPr/>
        </p:nvSpPr>
        <p:spPr>
          <a:xfrm>
            <a:off x="2098619" y="1862143"/>
            <a:ext cx="3140236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endParaRPr lang="zh-CN" altLang="en-US" sz="11500" i="1" dirty="0">
              <a:ln w="107950">
                <a:noFill/>
              </a:ln>
              <a:solidFill>
                <a:srgbClr val="509F3E"/>
              </a:solidFill>
              <a:latin typeface="汉仪菱心体简" panose="02010400000101010101" pitchFamily="2" charset="-122"/>
              <a:ea typeface="汉仪菱心体简" panose="02010400000101010101" pitchFamily="2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A57D371A-65B9-4495-8F00-777D29392127}"/>
              </a:ext>
            </a:extLst>
          </p:cNvPr>
          <p:cNvSpPr txBox="1"/>
          <p:nvPr/>
        </p:nvSpPr>
        <p:spPr>
          <a:xfrm>
            <a:off x="5475826" y="3108408"/>
            <a:ext cx="4452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2400" spc="300" dirty="0">
              <a:solidFill>
                <a:schemeClr val="tx1">
                  <a:lumMod val="75000"/>
                  <a:lumOff val="25000"/>
                </a:schemeClr>
              </a:solidFill>
              <a:latin typeface="字魂127号-月岩体" panose="00000500000000000000" pitchFamily="2" charset="-122"/>
              <a:ea typeface="字魂127号-月岩体" panose="00000500000000000000" pitchFamily="2" charset="-122"/>
              <a:sym typeface="字魂127号-月岩体" panose="00000500000000000000" pitchFamily="2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7504903-8F6E-4117-8E15-FE4C4C153209}"/>
              </a:ext>
            </a:extLst>
          </p:cNvPr>
          <p:cNvSpPr txBox="1"/>
          <p:nvPr/>
        </p:nvSpPr>
        <p:spPr>
          <a:xfrm>
            <a:off x="4704327" y="3259618"/>
            <a:ext cx="51171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12600" i="1" dirty="0">
              <a:ln w="107950">
                <a:noFill/>
              </a:ln>
              <a:solidFill>
                <a:srgbClr val="509F3E"/>
              </a:solidFill>
              <a:latin typeface="汉仪菱心体简" panose="02010400000101010101" pitchFamily="2" charset="-122"/>
              <a:ea typeface="汉仪菱心体简" panose="02010400000101010101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177F217-6F55-B5B5-5630-8EBFC8D8F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366" y="276761"/>
            <a:ext cx="2895600" cy="28956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039B8C0-DA4D-E2AF-0A01-FABFBE480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3148" y="-2769"/>
            <a:ext cx="5238852" cy="3613094"/>
          </a:xfrm>
          <a:custGeom>
            <a:avLst/>
            <a:gdLst>
              <a:gd name="connsiteX0" fmla="*/ 0 w 5238852"/>
              <a:gd name="connsiteY0" fmla="*/ 0 h 3613094"/>
              <a:gd name="connsiteX1" fmla="*/ 5238852 w 5238852"/>
              <a:gd name="connsiteY1" fmla="*/ 0 h 3613094"/>
              <a:gd name="connsiteX2" fmla="*/ 5238852 w 5238852"/>
              <a:gd name="connsiteY2" fmla="*/ 3613094 h 3613094"/>
              <a:gd name="connsiteX3" fmla="*/ 3944729 w 5238852"/>
              <a:gd name="connsiteY3" fmla="*/ 3613094 h 3613094"/>
              <a:gd name="connsiteX4" fmla="*/ 3878421 w 5238852"/>
              <a:gd name="connsiteY4" fmla="*/ 3431925 h 3613094"/>
              <a:gd name="connsiteX5" fmla="*/ 1214585 w 5238852"/>
              <a:gd name="connsiteY5" fmla="*/ 1666216 h 3613094"/>
              <a:gd name="connsiteX6" fmla="*/ 89267 w 5238852"/>
              <a:gd name="connsiteY6" fmla="*/ 1893408 h 3613094"/>
              <a:gd name="connsiteX7" fmla="*/ 0 w 5238852"/>
              <a:gd name="connsiteY7" fmla="*/ 1936410 h 361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8852" h="3613094">
                <a:moveTo>
                  <a:pt x="0" y="0"/>
                </a:moveTo>
                <a:lnTo>
                  <a:pt x="5238852" y="0"/>
                </a:lnTo>
                <a:lnTo>
                  <a:pt x="5238852" y="3613094"/>
                </a:lnTo>
                <a:lnTo>
                  <a:pt x="3944729" y="3613094"/>
                </a:lnTo>
                <a:lnTo>
                  <a:pt x="3878421" y="3431925"/>
                </a:lnTo>
                <a:cubicBezTo>
                  <a:pt x="3439539" y="2394292"/>
                  <a:pt x="2412087" y="1666216"/>
                  <a:pt x="1214585" y="1666216"/>
                </a:cubicBezTo>
                <a:cubicBezTo>
                  <a:pt x="815418" y="1666216"/>
                  <a:pt x="435145" y="1747114"/>
                  <a:pt x="89267" y="1893408"/>
                </a:cubicBezTo>
                <a:lnTo>
                  <a:pt x="0" y="1936410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B11F6A9-6840-B289-08C1-148D23602F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9" t="5526" r="20104" b="14464"/>
          <a:stretch/>
        </p:blipFill>
        <p:spPr>
          <a:xfrm>
            <a:off x="9882026" y="2433351"/>
            <a:ext cx="2309974" cy="311583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255CEF9-FF7A-1A24-F66E-BEBAC43462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4" r="6490" b="25501"/>
          <a:stretch/>
        </p:blipFill>
        <p:spPr>
          <a:xfrm>
            <a:off x="453788" y="3676717"/>
            <a:ext cx="4785067" cy="3178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A78F62-5EC3-6B4D-6E6A-A5CE764701CF}"/>
              </a:ext>
            </a:extLst>
          </p:cNvPr>
          <p:cNvSpPr txBox="1"/>
          <p:nvPr/>
        </p:nvSpPr>
        <p:spPr>
          <a:xfrm>
            <a:off x="2914823" y="2896272"/>
            <a:ext cx="6285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/>
              <a:t>Спасибо</a:t>
            </a:r>
          </a:p>
        </p:txBody>
      </p:sp>
    </p:spTree>
    <p:extLst>
      <p:ext uri="{BB962C8B-B14F-4D97-AF65-F5344CB8AC3E}">
        <p14:creationId xmlns:p14="http://schemas.microsoft.com/office/powerpoint/2010/main" val="95709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8" grpId="0"/>
      <p:bldP spid="48" grpId="0"/>
      <p:bldP spid="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199</Words>
  <Application>Microsoft Office PowerPoint</Application>
  <PresentationFormat>Широкоэкранный</PresentationFormat>
  <Paragraphs>33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等线</vt:lpstr>
      <vt:lpstr>Aptos</vt:lpstr>
      <vt:lpstr>Arial</vt:lpstr>
      <vt:lpstr>Times New Roman</vt:lpstr>
      <vt:lpstr>字魂127号-月岩体</vt:lpstr>
      <vt:lpstr>汉仪菱心体简</vt:lpstr>
      <vt:lpstr>Office 主题​​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Катя Макеева</cp:lastModifiedBy>
  <cp:revision>5</cp:revision>
  <dcterms:created xsi:type="dcterms:W3CDTF">2022-07-05T07:03:56Z</dcterms:created>
  <dcterms:modified xsi:type="dcterms:W3CDTF">2024-12-03T10:54:11Z</dcterms:modified>
</cp:coreProperties>
</file>