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315" r:id="rId4"/>
    <p:sldId id="316" r:id="rId5"/>
    <p:sldId id="317" r:id="rId6"/>
    <p:sldId id="318" r:id="rId7"/>
    <p:sldId id="258" r:id="rId8"/>
    <p:sldId id="259" r:id="rId9"/>
    <p:sldId id="260" r:id="rId10"/>
    <p:sldId id="261" r:id="rId11"/>
    <p:sldId id="314" r:id="rId12"/>
    <p:sldId id="266" r:id="rId13"/>
    <p:sldId id="280" r:id="rId14"/>
    <p:sldId id="281" r:id="rId15"/>
    <p:sldId id="282" r:id="rId16"/>
    <p:sldId id="284" r:id="rId17"/>
    <p:sldId id="283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309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977193AB-4375-406F-8C08-B98EB245D6E8}">
          <p14:sldIdLst>
            <p14:sldId id="256"/>
            <p14:sldId id="257"/>
            <p14:sldId id="315"/>
            <p14:sldId id="316"/>
            <p14:sldId id="317"/>
            <p14:sldId id="318"/>
            <p14:sldId id="258"/>
            <p14:sldId id="259"/>
            <p14:sldId id="260"/>
            <p14:sldId id="261"/>
            <p14:sldId id="314"/>
            <p14:sldId id="266"/>
            <p14:sldId id="280"/>
            <p14:sldId id="281"/>
            <p14:sldId id="282"/>
            <p14:sldId id="284"/>
            <p14:sldId id="283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309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митрий Багин" initials="ДБ" lastIdx="1" clrIdx="0">
    <p:extLst>
      <p:ext uri="{19B8F6BF-5375-455C-9EA6-DF929625EA0E}">
        <p15:presenceInfo xmlns:p15="http://schemas.microsoft.com/office/powerpoint/2012/main" xmlns="" userId="8d57bb242cea32c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74" autoAdjust="0"/>
    <p:restoredTop sz="94660"/>
  </p:normalViewPr>
  <p:slideViewPr>
    <p:cSldViewPr snapToGrid="0">
      <p:cViewPr varScale="1">
        <p:scale>
          <a:sx n="67" d="100"/>
          <a:sy n="67" d="100"/>
        </p:scale>
        <p:origin x="-82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F9B94-7AEC-4111-8433-37A48ECBAC30}" type="datetimeFigureOut">
              <a:rPr lang="ru-RU" smtClean="0"/>
              <a:pPr/>
              <a:t>12.04.2025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0C02E-27CF-4EF7-9275-FEA1B4F39E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9138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0C02E-27CF-4EF7-9275-FEA1B4F39E3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3860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7F01DE-6618-BE78-F5BC-0EB73C9B9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E8B0A6D4-2D45-39CC-255D-ABAD6C0E20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E21779F8-2251-11C3-A312-E12C63C85B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FDBEC18-91D3-DC17-B60B-5DA2E8AC4D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0C02E-27CF-4EF7-9275-FEA1B4F39E3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5412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F0A8086-A3B4-0E5E-246D-BEB39EF4C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5DCF057A-7217-BA45-8E26-1081C00FD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933D9FF8-FF9D-8D64-8DAF-29FEA401B6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A5EBC05-01C4-D9BD-8445-BC7F2D7CB0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0C02E-27CF-4EF7-9275-FEA1B4F39E3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3976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43ED14-4A5C-9CA2-AF30-659A9B236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299EC2D4-F67D-F987-F332-10EE26240B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08BC6931-C6FB-0CB2-2BB5-F5C1E7DEB5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C1AA5C6-14CB-A082-D854-C4A5F3ECCB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0C02E-27CF-4EF7-9275-FEA1B4F39E3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2640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783BDD-AA0D-ECC5-CC82-07CA15413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FCAD104B-9823-1F50-87AC-44E7D2DA69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AFB744BA-6020-4D97-9F92-F670F7CE50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A1C76EF-5CF7-E2E4-9571-86979799BC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0C02E-27CF-4EF7-9275-FEA1B4F39E3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8862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D52449-A844-608B-7E37-D35380BF9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07702A-91ED-5A45-0010-C4935BCCD5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52BFA6E-9AFF-8E6B-93D4-55E42410F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F6EC-AEEA-4022-9009-4E2836BC2EC0}" type="datetimeFigureOut">
              <a:rPr lang="ru-RU" smtClean="0"/>
              <a:pPr/>
              <a:t>12.04.2025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E6B3118-913F-BDD8-F174-B07007D33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5D90CD0-215C-196E-5FF0-50370F70C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3E76-163F-4397-AE59-84F439CD99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1202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3A2015-E005-8226-7944-5C38DC68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03740E7-B501-FDC6-02E2-4DC6ED4CA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DB1E1E-2AAE-EE37-5011-FB6ED79E9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F6EC-AEEA-4022-9009-4E2836BC2EC0}" type="datetimeFigureOut">
              <a:rPr lang="ru-RU" smtClean="0"/>
              <a:pPr/>
              <a:t>12.04.2025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B58CEE7-F049-4461-A8DB-498518DA6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09064D5-BDF5-6F4B-F543-B085F7791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3E76-163F-4397-AE59-84F439CD99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8047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A465F5E-FADF-AC16-85A6-3C5D43F7D9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90AF887-BCB2-01C4-5B5A-DA9E262D4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334AFC0-80F0-3102-8345-1D67BF0D6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F6EC-AEEA-4022-9009-4E2836BC2EC0}" type="datetimeFigureOut">
              <a:rPr lang="ru-RU" smtClean="0"/>
              <a:pPr/>
              <a:t>12.04.2025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67380A4-4463-BC50-88C8-1930A4022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0DF3E6A-6F5E-42F7-10E5-78CC5339B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3E76-163F-4397-AE59-84F439CD99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5208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EFA143-D346-4C1E-BB4A-BC8C3C2DF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6247D99-A724-94E6-D301-89E1E9741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2FE88CF-1B4F-C4FF-42D3-7D6BAA618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F6EC-AEEA-4022-9009-4E2836BC2EC0}" type="datetimeFigureOut">
              <a:rPr lang="ru-RU" smtClean="0"/>
              <a:pPr/>
              <a:t>12.04.2025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41628DD-28F1-2464-9823-C41A39B85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DBB4B0C-62B3-46EF-8019-557023CC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3E76-163F-4397-AE59-84F439CD99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5942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87F11C-A30D-0DC5-FC07-B147311C1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7C5F307-C009-8103-D60C-8CF59C5EA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681FDD7-2EB7-BC8B-44AF-6E79687D0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F6EC-AEEA-4022-9009-4E2836BC2EC0}" type="datetimeFigureOut">
              <a:rPr lang="ru-RU" smtClean="0"/>
              <a:pPr/>
              <a:t>12.04.2025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6DCD18B-2E5B-E765-F2F5-28EF2B7DF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15EE779-7291-6B61-210D-CBF89986C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3E76-163F-4397-AE59-84F439CD99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2370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3A0150-953A-8E1A-D5F6-689AD7B45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448BEB8-128E-9C13-42C0-134282F3B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F2AFA73-943D-EC75-28E0-4A2017036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D73DC88-A925-A9BC-562C-4FE247DF7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F6EC-AEEA-4022-9009-4E2836BC2EC0}" type="datetimeFigureOut">
              <a:rPr lang="ru-RU" smtClean="0"/>
              <a:pPr/>
              <a:t>12.04.2025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BCE51CC-5FF5-7AED-22A2-CBA93DFBE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2483F8A-1E0C-C763-F43F-5FCEEA065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3E76-163F-4397-AE59-84F439CD99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9923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ADF6E5-CC57-30CD-DCFB-D498E8BB8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2A092B2-BAA6-E6CA-62B5-155DEC3C2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8F4BB70-3BF2-176F-1289-57E03244F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664ACB8-40C5-A913-3E4F-5486D2BB9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96D1A8E-7489-2F0C-BCA0-F2C1A11D64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F00D5B4-FD53-E113-57B8-7718B34C6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F6EC-AEEA-4022-9009-4E2836BC2EC0}" type="datetimeFigureOut">
              <a:rPr lang="ru-RU" smtClean="0"/>
              <a:pPr/>
              <a:t>12.04.2025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E467A0E-920C-4F7B-4B0A-20155597E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58FCDE4-1AF1-C9AB-CC17-D074F0E87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3E76-163F-4397-AE59-84F439CD99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60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B727DF-0854-5415-40AD-4DD3D3F2C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E757165-E29A-75D5-607A-EEF9FA7E0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F6EC-AEEA-4022-9009-4E2836BC2EC0}" type="datetimeFigureOut">
              <a:rPr lang="ru-RU" smtClean="0"/>
              <a:pPr/>
              <a:t>12.04.2025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F55D073-28BD-2071-59C5-74305659E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A6B79E6-8564-2736-D9AB-7C400B6BD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3E76-163F-4397-AE59-84F439CD99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7105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002996B-DC22-5F9C-CF0E-D124B76AA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F6EC-AEEA-4022-9009-4E2836BC2EC0}" type="datetimeFigureOut">
              <a:rPr lang="ru-RU" smtClean="0"/>
              <a:pPr/>
              <a:t>12.04.2025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0D8960B-E84D-19DA-0219-37356F02D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333BDD2-993C-A494-7850-8152678C3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3E76-163F-4397-AE59-84F439CD99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6020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5A80F7-0624-A670-EAC1-35BB3893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B5444E8-FFD6-80E4-0EF1-12AE9BE9A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E547441-F81E-0C15-3EE1-8DA1E46B6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463B2CC-F6D1-AA82-5AD8-6F821FA1E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F6EC-AEEA-4022-9009-4E2836BC2EC0}" type="datetimeFigureOut">
              <a:rPr lang="ru-RU" smtClean="0"/>
              <a:pPr/>
              <a:t>12.04.2025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44BEDB1-606F-6F79-4AC9-AE0BA993D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480567A-75D1-2929-68FC-273109407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3E76-163F-4397-AE59-84F439CD99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6295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ACA275-B2FB-5E85-30D6-9633CB9E6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8066311-4664-6F55-4767-DB3428210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A2317E8-5B33-A979-7AAB-3433C2C9A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ED0D856-A368-C1B5-A0D8-932E70EBD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F6EC-AEEA-4022-9009-4E2836BC2EC0}" type="datetimeFigureOut">
              <a:rPr lang="ru-RU" smtClean="0"/>
              <a:pPr/>
              <a:t>12.04.2025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862AC21-5DEC-B25E-C133-65FA6C190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163BDD3-CF41-9CA3-2521-ADD5C12E6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3E76-163F-4397-AE59-84F439CD99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354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315DC6-D70F-3BF7-0D23-43D355B64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34BE053-DDD6-6F19-B324-21EB29E49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207B2A-265E-295E-819F-61EA3DA3CC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2F6EC-AEEA-4022-9009-4E2836BC2EC0}" type="datetimeFigureOut">
              <a:rPr lang="ru-RU" smtClean="0"/>
              <a:pPr/>
              <a:t>12.04.2025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C0019D9-0B8A-9E86-5D51-4BA72811F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AE7FEC0-331A-3B32-C922-02F647F1C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63E76-163F-4397-AE59-84F439CD99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933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slide" Target="slide2.xml"/><Relationship Id="rId4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microsoft.com/office/2007/relationships/media" Target="../media/media2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10613E7-57ED-96DD-6417-245681AA9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668" y="0"/>
            <a:ext cx="11956663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E260A8-834B-0305-CA84-4AE69BFCB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406" y="-540139"/>
            <a:ext cx="9144000" cy="2387600"/>
          </a:xfrm>
          <a:ln>
            <a:noFill/>
          </a:ln>
        </p:spPr>
        <p:txBody>
          <a:bodyPr/>
          <a:lstStyle/>
          <a:p>
            <a:r>
              <a:rPr lang="ru-RU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Б</a:t>
            </a:r>
            <a:r>
              <a:rPr lang="ru-RU" b="1" dirty="0">
                <a:ln w="1905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Е</a:t>
            </a:r>
            <a:r>
              <a:rPr lang="ru-RU" b="1" dirty="0">
                <a:ln w="19050"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З</a:t>
            </a:r>
            <a:r>
              <a:rPr lang="ru-RU" b="1" dirty="0">
                <a:ln w="1905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О</a:t>
            </a:r>
            <a:r>
              <a:rPr lang="ru-RU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П</a:t>
            </a:r>
            <a:r>
              <a:rPr lang="ru-RU" b="1" dirty="0">
                <a:ln w="1905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А</a:t>
            </a:r>
            <a:r>
              <a:rPr lang="ru-RU" b="1" dirty="0">
                <a:ln w="19050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С</a:t>
            </a:r>
            <a:r>
              <a:rPr lang="ru-RU" b="1" dirty="0">
                <a:ln w="19050"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НО</a:t>
            </a:r>
            <a:r>
              <a:rPr lang="ru-RU" b="1" dirty="0">
                <a:ln w="19050">
                  <a:solidFill>
                    <a:schemeClr val="tx1"/>
                  </a:solidFill>
                </a:ln>
                <a:solidFill>
                  <a:schemeClr val="tx2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С</a:t>
            </a:r>
            <a:r>
              <a:rPr lang="ru-RU" b="1" dirty="0">
                <a:ln w="19050"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Т</a:t>
            </a:r>
            <a:r>
              <a:rPr lang="ru-RU" b="1" dirty="0">
                <a:ln w="1905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Ь</a:t>
            </a:r>
            <a:br>
              <a:rPr lang="ru-RU" b="1" dirty="0">
                <a:ln w="1905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</a:br>
            <a:r>
              <a:rPr lang="ru-RU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НА</a:t>
            </a:r>
            <a:r>
              <a:rPr lang="ru-RU" b="1" dirty="0">
                <a:ln w="19050">
                  <a:solidFill>
                    <a:schemeClr val="tx1"/>
                  </a:solidFill>
                </a:ln>
                <a:solidFill>
                  <a:schemeClr val="accent3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Д</a:t>
            </a:r>
            <a:r>
              <a:rPr lang="ru-RU" b="1" dirty="0">
                <a:ln w="1905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О</a:t>
            </a:r>
            <a:r>
              <a:rPr lang="ru-RU" b="1" dirty="0">
                <a:ln w="19050"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Р</a:t>
            </a:r>
            <a:r>
              <a:rPr lang="ru-RU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О</a:t>
            </a:r>
            <a:r>
              <a:rPr lang="ru-RU" b="1" dirty="0">
                <a:ln w="19050"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Г</a:t>
            </a:r>
            <a:r>
              <a:rPr lang="ru-RU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А</a:t>
            </a:r>
            <a:r>
              <a:rPr lang="ru-RU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Х</a:t>
            </a:r>
          </a:p>
        </p:txBody>
      </p:sp>
      <p:sp>
        <p:nvSpPr>
          <p:cNvPr id="7" name="Прямоугольник: скругленные углы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5304E970-E924-4BAD-BD81-CB9F01DDB013}"/>
              </a:ext>
            </a:extLst>
          </p:cNvPr>
          <p:cNvSpPr/>
          <p:nvPr/>
        </p:nvSpPr>
        <p:spPr>
          <a:xfrm>
            <a:off x="3921240" y="4572000"/>
            <a:ext cx="3870960" cy="113284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Играть</a:t>
            </a:r>
            <a:endParaRPr lang="ru-RU" sz="6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9848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68B262-155A-505B-CF5F-AA36C790E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56ABEA9-2208-8BF0-B4A7-DCFB5D707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63120" cy="6858000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1A639486-6AA5-63D1-726B-240D04624CE9}"/>
              </a:ext>
            </a:extLst>
          </p:cNvPr>
          <p:cNvSpPr txBox="1">
            <a:spLocks/>
          </p:cNvSpPr>
          <p:nvPr/>
        </p:nvSpPr>
        <p:spPr>
          <a:xfrm>
            <a:off x="502920" y="1361440"/>
            <a:ext cx="9616440" cy="1039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Станция «Знатоки ПДД»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C0A457B9-E2B9-CEDA-2861-81C1FCB13116}"/>
              </a:ext>
            </a:extLst>
          </p:cNvPr>
          <p:cNvSpPr/>
          <p:nvPr/>
        </p:nvSpPr>
        <p:spPr>
          <a:xfrm>
            <a:off x="7985240" y="4897120"/>
            <a:ext cx="3870960" cy="113284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Далее</a:t>
            </a:r>
            <a:endParaRPr lang="ru-RU" sz="6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Стрелка: влево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13B5F170-617D-79C8-27E3-83A18B9022B3}"/>
              </a:ext>
            </a:extLst>
          </p:cNvPr>
          <p:cNvSpPr/>
          <p:nvPr/>
        </p:nvSpPr>
        <p:spPr>
          <a:xfrm>
            <a:off x="335800" y="5516880"/>
            <a:ext cx="2021320" cy="11328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Назад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" name="meeting">
            <a:hlinkClick r:id="" action="ppaction://media"/>
            <a:extLst>
              <a:ext uri="{FF2B5EF4-FFF2-40B4-BE49-F238E27FC236}">
                <a16:creationId xmlns:a16="http://schemas.microsoft.com/office/drawing/2014/main" xmlns="" id="{04EE87C7-05CE-E33F-17FB-356F362688B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48194" y="150259"/>
            <a:ext cx="1540426" cy="154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348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4A52D2-769A-EC44-CB47-757C12882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165B038-9295-622C-025C-35AF4C62D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E530BE-1308-E4D9-5C22-E3239A7B4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35" y="208280"/>
            <a:ext cx="9499704" cy="1208846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Станция «</a:t>
            </a:r>
            <a:r>
              <a:rPr lang="ru-RU" b="1" dirty="0" err="1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Бульварь</a:t>
            </a:r>
            <a:r>
              <a:rPr lang="ru-RU" b="1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дорожных знаков»</a:t>
            </a:r>
          </a:p>
        </p:txBody>
      </p:sp>
      <p:sp>
        <p:nvSpPr>
          <p:cNvPr id="7" name="Прямоугольник: скругленные углы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D9F7448E-5C6D-1358-ED45-5A368B497B80}"/>
              </a:ext>
            </a:extLst>
          </p:cNvPr>
          <p:cNvSpPr/>
          <p:nvPr/>
        </p:nvSpPr>
        <p:spPr>
          <a:xfrm>
            <a:off x="7985240" y="4897120"/>
            <a:ext cx="3870960" cy="113284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Далее</a:t>
            </a:r>
            <a:endParaRPr lang="ru-RU" sz="6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Стрелка: влево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548CA645-C2A0-479A-E21D-F6B148E023E2}"/>
              </a:ext>
            </a:extLst>
          </p:cNvPr>
          <p:cNvSpPr/>
          <p:nvPr/>
        </p:nvSpPr>
        <p:spPr>
          <a:xfrm>
            <a:off x="335800" y="5516880"/>
            <a:ext cx="2021320" cy="11328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Назад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0507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hlinkClick r:id="rId2" action="ppaction://hlinksldjump"/>
            <a:extLst>
              <a:ext uri="{FF2B5EF4-FFF2-40B4-BE49-F238E27FC236}">
                <a16:creationId xmlns:a16="http://schemas.microsoft.com/office/drawing/2014/main" xmlns="" id="{22CC38E9-ABF7-C5BD-E6BC-CCA9C9699294}"/>
              </a:ext>
            </a:extLst>
          </p:cNvPr>
          <p:cNvSpPr/>
          <p:nvPr/>
        </p:nvSpPr>
        <p:spPr>
          <a:xfrm>
            <a:off x="7924280" y="5262880"/>
            <a:ext cx="3870960" cy="113284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Далее</a:t>
            </a:r>
            <a:endParaRPr lang="ru-RU" sz="6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xmlns="" id="{4BB8201E-98A9-3A71-034E-520C5A78F3C2}"/>
              </a:ext>
            </a:extLst>
          </p:cNvPr>
          <p:cNvSpPr/>
          <p:nvPr/>
        </p:nvSpPr>
        <p:spPr>
          <a:xfrm rot="16200000">
            <a:off x="1484561" y="778954"/>
            <a:ext cx="1651518" cy="1525555"/>
          </a:xfrm>
          <a:prstGeom prst="triangl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7C34E83D-77B9-2D20-F5C3-C513EB5BAD84}"/>
              </a:ext>
            </a:extLst>
          </p:cNvPr>
          <p:cNvCxnSpPr>
            <a:cxnSpLocks/>
          </p:cNvCxnSpPr>
          <p:nvPr/>
        </p:nvCxnSpPr>
        <p:spPr>
          <a:xfrm flipV="1">
            <a:off x="3047224" y="1546398"/>
            <a:ext cx="3953846" cy="1358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816748C2-3ED7-422E-69D6-4EA50662C8F2}"/>
              </a:ext>
            </a:extLst>
          </p:cNvPr>
          <p:cNvCxnSpPr/>
          <p:nvPr/>
        </p:nvCxnSpPr>
        <p:spPr>
          <a:xfrm flipV="1">
            <a:off x="3102622" y="482709"/>
            <a:ext cx="774441" cy="106368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1065878D-CF9A-743F-A025-535A442783F0}"/>
              </a:ext>
            </a:extLst>
          </p:cNvPr>
          <p:cNvCxnSpPr/>
          <p:nvPr/>
        </p:nvCxnSpPr>
        <p:spPr>
          <a:xfrm flipV="1">
            <a:off x="3844987" y="491625"/>
            <a:ext cx="774441" cy="106368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4009E114-68EF-1ACA-DDFF-4FFCC461B2AF}"/>
              </a:ext>
            </a:extLst>
          </p:cNvPr>
          <p:cNvCxnSpPr/>
          <p:nvPr/>
        </p:nvCxnSpPr>
        <p:spPr>
          <a:xfrm flipV="1">
            <a:off x="4513293" y="491625"/>
            <a:ext cx="774441" cy="106368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C2CCF009-84DF-227C-2EDF-0BB99F260E05}"/>
              </a:ext>
            </a:extLst>
          </p:cNvPr>
          <p:cNvCxnSpPr>
            <a:cxnSpLocks/>
          </p:cNvCxnSpPr>
          <p:nvPr/>
        </p:nvCxnSpPr>
        <p:spPr>
          <a:xfrm flipV="1">
            <a:off x="5112495" y="720639"/>
            <a:ext cx="644686" cy="8346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xmlns="" id="{30A96899-BB49-BE7E-BA16-E63D4DF184A1}"/>
              </a:ext>
            </a:extLst>
          </p:cNvPr>
          <p:cNvCxnSpPr>
            <a:cxnSpLocks/>
          </p:cNvCxnSpPr>
          <p:nvPr/>
        </p:nvCxnSpPr>
        <p:spPr>
          <a:xfrm flipV="1">
            <a:off x="5669561" y="1003304"/>
            <a:ext cx="426439" cy="53184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866CFCB4-5CDD-6058-B295-9C4B9FC63142}"/>
              </a:ext>
            </a:extLst>
          </p:cNvPr>
          <p:cNvCxnSpPr>
            <a:cxnSpLocks/>
          </p:cNvCxnSpPr>
          <p:nvPr/>
        </p:nvCxnSpPr>
        <p:spPr>
          <a:xfrm>
            <a:off x="3094165" y="1559981"/>
            <a:ext cx="660650" cy="91206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D26BCA45-7938-481F-E386-64345CBEFE39}"/>
              </a:ext>
            </a:extLst>
          </p:cNvPr>
          <p:cNvCxnSpPr>
            <a:cxnSpLocks/>
          </p:cNvCxnSpPr>
          <p:nvPr/>
        </p:nvCxnSpPr>
        <p:spPr>
          <a:xfrm>
            <a:off x="3877063" y="1541730"/>
            <a:ext cx="546058" cy="8304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822219B9-51C1-881D-E015-81ADFA5B8E71}"/>
              </a:ext>
            </a:extLst>
          </p:cNvPr>
          <p:cNvCxnSpPr>
            <a:cxnSpLocks/>
          </p:cNvCxnSpPr>
          <p:nvPr/>
        </p:nvCxnSpPr>
        <p:spPr>
          <a:xfrm>
            <a:off x="4513293" y="1549971"/>
            <a:ext cx="578134" cy="81751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B2D4EF33-B3D3-C934-3104-5B6A89EE3143}"/>
              </a:ext>
            </a:extLst>
          </p:cNvPr>
          <p:cNvCxnSpPr>
            <a:cxnSpLocks/>
          </p:cNvCxnSpPr>
          <p:nvPr/>
        </p:nvCxnSpPr>
        <p:spPr>
          <a:xfrm>
            <a:off x="5115264" y="1539816"/>
            <a:ext cx="488984" cy="64298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xmlns="" id="{7B9DE1D1-FC69-CBC2-BF08-1A081F82E768}"/>
              </a:ext>
            </a:extLst>
          </p:cNvPr>
          <p:cNvCxnSpPr>
            <a:cxnSpLocks/>
          </p:cNvCxnSpPr>
          <p:nvPr/>
        </p:nvCxnSpPr>
        <p:spPr>
          <a:xfrm>
            <a:off x="5663000" y="1557648"/>
            <a:ext cx="367686" cy="45836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Хорда 1023">
            <a:extLst>
              <a:ext uri="{FF2B5EF4-FFF2-40B4-BE49-F238E27FC236}">
                <a16:creationId xmlns:a16="http://schemas.microsoft.com/office/drawing/2014/main" xmlns="" id="{8B660070-0CBA-B1F2-13BA-60A02E3E5997}"/>
              </a:ext>
            </a:extLst>
          </p:cNvPr>
          <p:cNvSpPr/>
          <p:nvPr/>
        </p:nvSpPr>
        <p:spPr>
          <a:xfrm rot="12124933">
            <a:off x="6214529" y="373030"/>
            <a:ext cx="2421102" cy="2237343"/>
          </a:xfrm>
          <a:prstGeom prst="chord">
            <a:avLst/>
          </a:prstGeom>
          <a:solidFill>
            <a:schemeClr val="bg1"/>
          </a:solidFill>
          <a:ln w="3810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xmlns="" id="{E03103A3-E5A0-3B85-1AAE-BB87B0902349}"/>
              </a:ext>
            </a:extLst>
          </p:cNvPr>
          <p:cNvSpPr txBox="1"/>
          <p:nvPr/>
        </p:nvSpPr>
        <p:spPr>
          <a:xfrm>
            <a:off x="1762296" y="1350482"/>
            <a:ext cx="1408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Проблема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xmlns="" id="{A0A3CC03-1B98-5F02-3AFC-03C16C0B1C3D}"/>
              </a:ext>
            </a:extLst>
          </p:cNvPr>
          <p:cNvSpPr txBox="1"/>
          <p:nvPr/>
        </p:nvSpPr>
        <p:spPr>
          <a:xfrm>
            <a:off x="4198106" y="89175"/>
            <a:ext cx="120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Причины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xmlns="" id="{BB01EE83-20DC-DF4D-2CA9-3A27BD694085}"/>
              </a:ext>
            </a:extLst>
          </p:cNvPr>
          <p:cNvSpPr txBox="1"/>
          <p:nvPr/>
        </p:nvSpPr>
        <p:spPr>
          <a:xfrm>
            <a:off x="4230979" y="2340512"/>
            <a:ext cx="120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Факты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xmlns="" id="{11B53686-F9BF-917C-B01D-7559AC77600D}"/>
              </a:ext>
            </a:extLst>
          </p:cNvPr>
          <p:cNvSpPr txBox="1"/>
          <p:nvPr/>
        </p:nvSpPr>
        <p:spPr>
          <a:xfrm>
            <a:off x="7121231" y="1350482"/>
            <a:ext cx="1408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Вывод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xmlns="" id="{AEB52766-784D-26E7-DE28-6A7633197053}"/>
              </a:ext>
            </a:extLst>
          </p:cNvPr>
          <p:cNvSpPr txBox="1"/>
          <p:nvPr/>
        </p:nvSpPr>
        <p:spPr>
          <a:xfrm>
            <a:off x="2310320" y="3179320"/>
            <a:ext cx="75403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0" i="0" dirty="0">
                <a:solidFill>
                  <a:srgbClr val="333333"/>
                </a:solidFill>
                <a:effectLst/>
                <a:latin typeface="Helvetica Neue"/>
              </a:rPr>
              <a:t>Работа в группе. Капитан команды зачитывает, что получилось.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2151034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F4C49767-C9F4-C359-7594-026C47B3E210}"/>
              </a:ext>
            </a:extLst>
          </p:cNvPr>
          <p:cNvSpPr/>
          <p:nvPr/>
        </p:nvSpPr>
        <p:spPr>
          <a:xfrm>
            <a:off x="7924280" y="5262880"/>
            <a:ext cx="3870960" cy="113284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Далее</a:t>
            </a:r>
            <a:endParaRPr lang="ru-RU" sz="6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25BE532-8050-4484-3CEF-B11E318D0463}"/>
              </a:ext>
            </a:extLst>
          </p:cNvPr>
          <p:cNvSpPr txBox="1"/>
          <p:nvPr/>
        </p:nvSpPr>
        <p:spPr>
          <a:xfrm>
            <a:off x="2873826" y="242595"/>
            <a:ext cx="6008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dirty="0">
                <a:solidFill>
                  <a:srgbClr val="333333"/>
                </a:solidFill>
                <a:effectLst/>
                <a:latin typeface="Helvetica Neue"/>
              </a:rPr>
              <a:t>Все движения разминки,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i="0" dirty="0">
                <a:solidFill>
                  <a:srgbClr val="333333"/>
                </a:solidFill>
                <a:effectLst/>
                <a:latin typeface="Helvetica Neue"/>
              </a:rPr>
              <a:t>Повторяйте без запинки.</a:t>
            </a:r>
            <a:endParaRPr lang="ru-RU" sz="3200" b="1" dirty="0"/>
          </a:p>
        </p:txBody>
      </p:sp>
      <p:pic>
        <p:nvPicPr>
          <p:cNvPr id="12" name="BIBIKA_-_Kolesiki_70934729">
            <a:hlinkClick r:id="" action="ppaction://media"/>
            <a:extLst>
              <a:ext uri="{FF2B5EF4-FFF2-40B4-BE49-F238E27FC236}">
                <a16:creationId xmlns:a16="http://schemas.microsoft.com/office/drawing/2014/main" xmlns="" id="{5353F029-61C5-1131-BB9D-CC678D1B2C8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86955" y="2346112"/>
            <a:ext cx="2165771" cy="216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29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65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hlinkClick r:id="rId2" action="ppaction://hlinksldjump"/>
            <a:extLst>
              <a:ext uri="{FF2B5EF4-FFF2-40B4-BE49-F238E27FC236}">
                <a16:creationId xmlns:a16="http://schemas.microsoft.com/office/drawing/2014/main" xmlns="" id="{619668AB-E439-FAEB-92F7-81F563C78FC6}"/>
              </a:ext>
            </a:extLst>
          </p:cNvPr>
          <p:cNvSpPr/>
          <p:nvPr/>
        </p:nvSpPr>
        <p:spPr>
          <a:xfrm>
            <a:off x="7924280" y="5262880"/>
            <a:ext cx="3870960" cy="113284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Далее</a:t>
            </a:r>
            <a:endParaRPr lang="ru-RU" sz="6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395D5157-8DCC-2ABD-CDE0-96BDC7FF0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Придумайте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Helvetica Neue"/>
              </a:rPr>
              <a:t>синквейн</a:t>
            </a: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 со словом - название вашей команды</a:t>
            </a:r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BBB5FA56-609C-71F4-6744-22FCCF7CE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10461" cy="3362195"/>
          </a:xfrm>
        </p:spPr>
        <p:txBody>
          <a:bodyPr>
            <a:normAutofit fontScale="92500" lnSpcReduction="20000"/>
          </a:bodyPr>
          <a:lstStyle/>
          <a:p>
            <a:pPr algn="l">
              <a:spcAft>
                <a:spcPts val="675"/>
              </a:spcAft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333333"/>
                </a:solidFill>
                <a:effectLst/>
                <a:latin typeface="Helvetica Neue"/>
              </a:rPr>
              <a:t>первая строка</a:t>
            </a: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 − тема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Helvetica Neue"/>
              </a:rPr>
              <a:t>синквейна</a:t>
            </a:r>
            <a:endParaRPr lang="ru-RU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l">
              <a:spcAft>
                <a:spcPts val="675"/>
              </a:spcAft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333333"/>
                </a:solidFill>
                <a:effectLst/>
                <a:latin typeface="Helvetica Neue"/>
              </a:rPr>
              <a:t>вторая строка</a:t>
            </a: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 − два слова прилагательные</a:t>
            </a:r>
          </a:p>
          <a:p>
            <a:pPr algn="l">
              <a:spcAft>
                <a:spcPts val="675"/>
              </a:spcAft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333333"/>
                </a:solidFill>
                <a:effectLst/>
                <a:latin typeface="Helvetica Neue"/>
              </a:rPr>
              <a:t>третья строка</a:t>
            </a: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 - образована тремя глаголами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,</a:t>
            </a: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ru-RU" b="0" i="0" dirty="0">
                <a:solidFill>
                  <a:srgbClr val="1A1A1A"/>
                </a:solidFill>
                <a:effectLst/>
                <a:latin typeface="Helvetica Neue"/>
              </a:rPr>
              <a:t>описывающими характерные действия объекта;</a:t>
            </a:r>
            <a:endParaRPr lang="ru-RU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l">
              <a:spcAft>
                <a:spcPts val="675"/>
              </a:spcAft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333333"/>
                </a:solidFill>
                <a:effectLst/>
                <a:latin typeface="Helvetica Neue"/>
              </a:rPr>
              <a:t>четвертая строка</a:t>
            </a: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 − фраза из четырех слов</a:t>
            </a:r>
          </a:p>
          <a:p>
            <a:pPr algn="l"/>
            <a:r>
              <a:rPr lang="ru-RU" b="1" i="1" dirty="0">
                <a:solidFill>
                  <a:srgbClr val="333333"/>
                </a:solidFill>
                <a:effectLst/>
                <a:latin typeface="Helvetica Neue"/>
              </a:rPr>
              <a:t>пятая строка</a:t>
            </a: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 − одно слово-резюме</a:t>
            </a:r>
            <a:r>
              <a:rPr lang="en-US" dirty="0">
                <a:solidFill>
                  <a:srgbClr val="333333"/>
                </a:solidFill>
                <a:latin typeface="Helvetica Neue"/>
              </a:rPr>
              <a:t>, </a:t>
            </a:r>
            <a:r>
              <a:rPr lang="ru-RU" b="0" i="0" dirty="0">
                <a:solidFill>
                  <a:srgbClr val="1A1A1A"/>
                </a:solidFill>
                <a:effectLst/>
                <a:latin typeface="Helvetica Neue"/>
              </a:rPr>
              <a:t>выражающая личное отношение</a:t>
            </a:r>
            <a:r>
              <a:rPr lang="ru-RU" dirty="0">
                <a:solidFill>
                  <a:srgbClr val="1A1A1A"/>
                </a:solidFill>
                <a:latin typeface="Helvetica Neue"/>
              </a:rPr>
              <a:t> </a:t>
            </a:r>
            <a:r>
              <a:rPr lang="ru-RU" b="0" i="0" dirty="0">
                <a:solidFill>
                  <a:srgbClr val="1A1A1A"/>
                </a:solidFill>
                <a:effectLst/>
                <a:latin typeface="Helvetica Neue"/>
              </a:rPr>
              <a:t>автора </a:t>
            </a:r>
            <a:r>
              <a:rPr lang="ru-RU" b="0" i="0" dirty="0" err="1">
                <a:solidFill>
                  <a:srgbClr val="1A1A1A"/>
                </a:solidFill>
                <a:effectLst/>
                <a:latin typeface="Helvetica Neue"/>
              </a:rPr>
              <a:t>синквейна</a:t>
            </a:r>
            <a:r>
              <a:rPr lang="ru-RU" b="0" i="0" dirty="0">
                <a:solidFill>
                  <a:srgbClr val="1A1A1A"/>
                </a:solidFill>
                <a:effectLst/>
                <a:latin typeface="Helvetica Neue"/>
              </a:rPr>
              <a:t> к описываемому предмету или объекту;</a:t>
            </a:r>
          </a:p>
          <a:p>
            <a:pPr marL="0" indent="0" algn="l">
              <a:spcAft>
                <a:spcPts val="675"/>
              </a:spcAft>
              <a:buNone/>
            </a:pPr>
            <a:endParaRPr lang="ru-RU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720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hlinkClick r:id="rId2" action="ppaction://hlinksldjump"/>
            <a:extLst>
              <a:ext uri="{FF2B5EF4-FFF2-40B4-BE49-F238E27FC236}">
                <a16:creationId xmlns:a16="http://schemas.microsoft.com/office/drawing/2014/main" xmlns="" id="{8998D885-2705-A783-DE1D-D22FB7649256}"/>
              </a:ext>
            </a:extLst>
          </p:cNvPr>
          <p:cNvSpPr/>
          <p:nvPr/>
        </p:nvSpPr>
        <p:spPr>
          <a:xfrm>
            <a:off x="7924280" y="5262880"/>
            <a:ext cx="3870960" cy="113284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Далее</a:t>
            </a:r>
            <a:endParaRPr lang="ru-RU" sz="6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EA4E8C29-BCD6-554B-4A19-FED10EEB5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1" y="-120067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Helvetica Neue"/>
              </a:rPr>
              <a:t>Сектор «Размышляй-ка»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475E445-8122-65DF-51C3-E46D66BACB03}"/>
              </a:ext>
            </a:extLst>
          </p:cNvPr>
          <p:cNvSpPr txBox="1"/>
          <p:nvPr/>
        </p:nvSpPr>
        <p:spPr>
          <a:xfrm>
            <a:off x="300911" y="1204122"/>
            <a:ext cx="113289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«</a:t>
            </a:r>
            <a:r>
              <a:rPr lang="ru-RU" sz="2800" b="1" i="1" dirty="0">
                <a:solidFill>
                  <a:srgbClr val="333333"/>
                </a:solidFill>
                <a:effectLst/>
                <a:latin typeface="Helvetica Neue"/>
              </a:rPr>
              <a:t>Закон улиц и дорог очень добрый: он охраняет от страшного несчастья, бережёт жизнь, но он очень суров к тем, кто его не выполняет. Поэтому только постоянное соблюдение правил позволяет переходить улицу смело.</a:t>
            </a:r>
            <a:r>
              <a:rPr lang="ru-RU" sz="2800" b="1" i="1" dirty="0"/>
              <a:t>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1C3CE43-9C15-C227-2668-D3B307DFEBB1}"/>
              </a:ext>
            </a:extLst>
          </p:cNvPr>
          <p:cNvSpPr txBox="1"/>
          <p:nvPr/>
        </p:nvSpPr>
        <p:spPr>
          <a:xfrm>
            <a:off x="396760" y="3915099"/>
            <a:ext cx="57118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0" dirty="0">
                <a:solidFill>
                  <a:srgbClr val="333333"/>
                </a:solidFill>
                <a:effectLst/>
                <a:latin typeface="Helvetica Neue"/>
              </a:rPr>
              <a:t>Вспомните и назовите основные правила поведения на улице.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426544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265E76B-4E11-4959-B09F-D093DDBFD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956" y="359229"/>
            <a:ext cx="9295676" cy="48379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/>
              <a:t>Основные правила поведения на улице:</a:t>
            </a:r>
          </a:p>
          <a:p>
            <a:r>
              <a:rPr lang="ru-RU" sz="2400" b="1" dirty="0"/>
              <a:t>По улице надо идти спокойным шагом.</a:t>
            </a:r>
          </a:p>
          <a:p>
            <a:r>
              <a:rPr lang="ru-RU" sz="2400" b="1" dirty="0"/>
              <a:t>Идти только по тротуару, по правой его стороне.</a:t>
            </a:r>
          </a:p>
          <a:p>
            <a:r>
              <a:rPr lang="ru-RU" sz="2400" b="1" dirty="0"/>
              <a:t>Улицу нужно переходить только на зелёный сигнал светофора, или по</a:t>
            </a:r>
          </a:p>
          <a:p>
            <a:r>
              <a:rPr lang="ru-RU" sz="2400" b="1" dirty="0"/>
              <a:t>переходам..</a:t>
            </a:r>
          </a:p>
          <a:p>
            <a:r>
              <a:rPr lang="ru-RU" sz="2400" b="1" dirty="0"/>
              <a:t>Прежде, чем переходить дорогу, посмотри налево, потом направо.</a:t>
            </a:r>
          </a:p>
          <a:p>
            <a:r>
              <a:rPr lang="ru-RU" sz="2400" b="1" dirty="0"/>
              <a:t>Нельзя играть, кататься на коньках, велосипедах на дороге.</a:t>
            </a:r>
          </a:p>
          <a:p>
            <a:r>
              <a:rPr lang="ru-RU" sz="2400" b="1" dirty="0"/>
              <a:t>Нужно быть чутким, внимательным, отзывчивым, оказывать помощь друг другу.</a:t>
            </a:r>
          </a:p>
        </p:txBody>
      </p:sp>
      <p:sp>
        <p:nvSpPr>
          <p:cNvPr id="7" name="Прямоугольник: скругленные углы 6">
            <a:hlinkClick r:id="rId2" action="ppaction://hlinksldjump"/>
            <a:extLst>
              <a:ext uri="{FF2B5EF4-FFF2-40B4-BE49-F238E27FC236}">
                <a16:creationId xmlns:a16="http://schemas.microsoft.com/office/drawing/2014/main" xmlns="" id="{4AB41DC9-D008-35BC-C840-C23627DB4BFD}"/>
              </a:ext>
            </a:extLst>
          </p:cNvPr>
          <p:cNvSpPr/>
          <p:nvPr/>
        </p:nvSpPr>
        <p:spPr>
          <a:xfrm>
            <a:off x="7924280" y="5262880"/>
            <a:ext cx="3870960" cy="113284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Далее</a:t>
            </a:r>
            <a:endParaRPr lang="ru-RU" sz="6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436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hlinkClick r:id="rId2" action="ppaction://hlinksldjump"/>
            <a:extLst>
              <a:ext uri="{FF2B5EF4-FFF2-40B4-BE49-F238E27FC236}">
                <a16:creationId xmlns:a16="http://schemas.microsoft.com/office/drawing/2014/main" xmlns="" id="{38FA0CEF-D04D-8C4E-5E03-CA8FA50CAB50}"/>
              </a:ext>
            </a:extLst>
          </p:cNvPr>
          <p:cNvSpPr/>
          <p:nvPr/>
        </p:nvSpPr>
        <p:spPr>
          <a:xfrm>
            <a:off x="7924280" y="5262880"/>
            <a:ext cx="3870960" cy="113284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Далее</a:t>
            </a:r>
            <a:endParaRPr lang="ru-RU" sz="6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5206446E-AF58-4734-6F8D-F0045754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25" y="-200502"/>
            <a:ext cx="10515600" cy="1325563"/>
          </a:xfrm>
        </p:spPr>
        <p:txBody>
          <a:bodyPr/>
          <a:lstStyle/>
          <a:p>
            <a:pPr algn="ctr"/>
            <a:r>
              <a:rPr lang="ru-RU" b="1" i="0" dirty="0">
                <a:solidFill>
                  <a:srgbClr val="333333"/>
                </a:solidFill>
                <a:effectLst/>
                <a:latin typeface="Helvetica Neue"/>
              </a:rPr>
              <a:t>Сектор «Отвечай-ка»</a:t>
            </a:r>
            <a:endParaRPr lang="ru-RU" b="1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2D19F2C8-03F1-0AA2-4A19-C928C9117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60" y="971649"/>
            <a:ext cx="10515600" cy="2909886"/>
          </a:xfrm>
        </p:spPr>
        <p:txBody>
          <a:bodyPr>
            <a:normAutofit/>
          </a:bodyPr>
          <a:lstStyle/>
          <a:p>
            <a:pPr marL="0" indent="0" algn="l">
              <a:spcAft>
                <a:spcPts val="675"/>
              </a:spcAft>
              <a:buNone/>
            </a:pPr>
            <a:r>
              <a:rPr lang="ru-RU" b="1" i="0" dirty="0">
                <a:solidFill>
                  <a:srgbClr val="333333"/>
                </a:solidFill>
                <a:effectLst/>
                <a:latin typeface="Helvetica Neue"/>
              </a:rPr>
              <a:t>Ситуация.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Вы вышли из автобуса и хотите перейти на противоположную сторону дороги.</a:t>
            </a:r>
          </a:p>
          <a:p>
            <a:pPr marL="0" indent="0" algn="l">
              <a:spcAft>
                <a:spcPts val="675"/>
              </a:spcAft>
              <a:buNone/>
            </a:pPr>
            <a:endParaRPr lang="ru-RU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marL="0" indent="0" algn="l">
              <a:spcAft>
                <a:spcPts val="675"/>
              </a:spcAft>
              <a:buNone/>
            </a:pPr>
            <a:endParaRPr lang="ru-RU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marL="0" indent="0" algn="l">
              <a:spcAft>
                <a:spcPts val="675"/>
              </a:spcAft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Как это нужно сделать правильно?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9524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AAC565D-F6F0-FA82-274B-1E80500AB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412" y="1250301"/>
            <a:ext cx="8599507" cy="25819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Нельзя обходить автобус ни спереди, ни сзади.</a:t>
            </a:r>
          </a:p>
          <a:p>
            <a:pPr marL="0" indent="0">
              <a:buNone/>
            </a:pPr>
            <a:r>
              <a:rPr lang="ru-RU" b="1" dirty="0"/>
              <a:t>Стоящий автобус, как его не обходи, закрывает собой участок дороги, по которому в тот момент, когда вы решили ее перейти, может проезжать автомобиль. Надо подождать когда автобус отойдет, или переходя дорогу, отойти от него как можно дальше.</a:t>
            </a:r>
          </a:p>
        </p:txBody>
      </p:sp>
      <p:sp>
        <p:nvSpPr>
          <p:cNvPr id="4" name="Прямоугольник: скругленные углы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F36DADF5-3439-D1C2-B09A-21D1307A30EC}"/>
              </a:ext>
            </a:extLst>
          </p:cNvPr>
          <p:cNvSpPr/>
          <p:nvPr/>
        </p:nvSpPr>
        <p:spPr>
          <a:xfrm>
            <a:off x="7924280" y="5262880"/>
            <a:ext cx="3870960" cy="113284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Далее</a:t>
            </a:r>
            <a:endParaRPr lang="ru-RU" sz="6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133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734F179A-1DFC-03CE-0A11-B73C244D5C7A}"/>
              </a:ext>
            </a:extLst>
          </p:cNvPr>
          <p:cNvSpPr/>
          <p:nvPr/>
        </p:nvSpPr>
        <p:spPr>
          <a:xfrm>
            <a:off x="7924280" y="5262880"/>
            <a:ext cx="3870960" cy="113284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Далее</a:t>
            </a:r>
            <a:endParaRPr lang="ru-RU" sz="6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8BDDB49C-7D86-2269-40B1-0EFCBBCB6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8886" y="1125829"/>
            <a:ext cx="6700935" cy="749624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Какое слово зашифровано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?</a:t>
            </a:r>
            <a:endParaRPr lang="ru-RU" dirty="0"/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xmlns="" id="{0D2B18A9-DBC3-64CF-FA6E-B9569357D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ru-RU" b="1" i="0" dirty="0">
                <a:solidFill>
                  <a:srgbClr val="333333"/>
                </a:solidFill>
                <a:effectLst/>
                <a:latin typeface="Helvetica Neue"/>
              </a:rPr>
              <a:t>Сектор «Разгадай-ка»</a:t>
            </a:r>
            <a:endParaRPr lang="ru-RU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B3F8EAE-CB8E-1911-75F2-3DADD837E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8886" y="2451392"/>
            <a:ext cx="5088666" cy="150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446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4838D5DE-75D7-2E67-30B7-D8BCEA4A1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160"/>
            <a:ext cx="12267901" cy="688848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8746DF2-07B5-5FA4-A3D9-7DE7BF712214}"/>
              </a:ext>
            </a:extLst>
          </p:cNvPr>
          <p:cNvSpPr/>
          <p:nvPr/>
        </p:nvSpPr>
        <p:spPr>
          <a:xfrm>
            <a:off x="670560" y="0"/>
            <a:ext cx="4917440" cy="1219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617CBA3-CBC2-145B-FEFA-8C54D2B95E63}"/>
              </a:ext>
            </a:extLst>
          </p:cNvPr>
          <p:cNvSpPr/>
          <p:nvPr/>
        </p:nvSpPr>
        <p:spPr>
          <a:xfrm>
            <a:off x="6238240" y="0"/>
            <a:ext cx="5953760" cy="1219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9B87C4A-BFCA-57B0-A432-758DBB3C3077}"/>
              </a:ext>
            </a:extLst>
          </p:cNvPr>
          <p:cNvSpPr/>
          <p:nvPr/>
        </p:nvSpPr>
        <p:spPr>
          <a:xfrm>
            <a:off x="4206240" y="5659121"/>
            <a:ext cx="3413760" cy="1219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30FC1B7-A11B-80F0-AE87-A60151B6BBDC}"/>
              </a:ext>
            </a:extLst>
          </p:cNvPr>
          <p:cNvSpPr/>
          <p:nvPr/>
        </p:nvSpPr>
        <p:spPr>
          <a:xfrm>
            <a:off x="-20320" y="0"/>
            <a:ext cx="1381760" cy="68681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EE3E8E2-3FD8-5BCA-6821-436A670C8B93}"/>
              </a:ext>
            </a:extLst>
          </p:cNvPr>
          <p:cNvSpPr/>
          <p:nvPr/>
        </p:nvSpPr>
        <p:spPr>
          <a:xfrm>
            <a:off x="4206240" y="1"/>
            <a:ext cx="138176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B6ECE3D-12F8-816C-9EE7-42F7162DDB34}"/>
              </a:ext>
            </a:extLst>
          </p:cNvPr>
          <p:cNvSpPr/>
          <p:nvPr/>
        </p:nvSpPr>
        <p:spPr>
          <a:xfrm>
            <a:off x="6238240" y="20320"/>
            <a:ext cx="138176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B624323-31EA-7439-8CAB-2D58999B517F}"/>
              </a:ext>
            </a:extLst>
          </p:cNvPr>
          <p:cNvSpPr/>
          <p:nvPr/>
        </p:nvSpPr>
        <p:spPr>
          <a:xfrm>
            <a:off x="10810240" y="1"/>
            <a:ext cx="138176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EC1BFC6-FA71-8AE7-8BD7-A1AA96228751}"/>
              </a:ext>
            </a:extLst>
          </p:cNvPr>
          <p:cNvSpPr/>
          <p:nvPr/>
        </p:nvSpPr>
        <p:spPr>
          <a:xfrm>
            <a:off x="4206240" y="5638800"/>
            <a:ext cx="3413760" cy="12496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5FF650FA-D8B8-BCA2-E4BC-26E22A983A44}"/>
              </a:ext>
            </a:extLst>
          </p:cNvPr>
          <p:cNvCxnSpPr/>
          <p:nvPr/>
        </p:nvCxnSpPr>
        <p:spPr>
          <a:xfrm>
            <a:off x="53848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B1CAA414-7AC5-D80B-6EF4-8DE0F840A4D6}"/>
              </a:ext>
            </a:extLst>
          </p:cNvPr>
          <p:cNvCxnSpPr>
            <a:cxnSpLocks/>
          </p:cNvCxnSpPr>
          <p:nvPr/>
        </p:nvCxnSpPr>
        <p:spPr>
          <a:xfrm rot="5400000">
            <a:off x="330200" y="52243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7A568244-291F-728C-03B1-9329AA357226}"/>
              </a:ext>
            </a:extLst>
          </p:cNvPr>
          <p:cNvCxnSpPr>
            <a:cxnSpLocks/>
          </p:cNvCxnSpPr>
          <p:nvPr/>
        </p:nvCxnSpPr>
        <p:spPr>
          <a:xfrm rot="5400000">
            <a:off x="330200" y="6146801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B405307D-184C-4553-28B4-55ACE97EDAAF}"/>
              </a:ext>
            </a:extLst>
          </p:cNvPr>
          <p:cNvCxnSpPr>
            <a:cxnSpLocks/>
          </p:cNvCxnSpPr>
          <p:nvPr/>
        </p:nvCxnSpPr>
        <p:spPr>
          <a:xfrm rot="5400000">
            <a:off x="330200" y="42997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7FA9069A-9BD6-A8B4-F1E5-8835552544C9}"/>
              </a:ext>
            </a:extLst>
          </p:cNvPr>
          <p:cNvCxnSpPr>
            <a:cxnSpLocks/>
          </p:cNvCxnSpPr>
          <p:nvPr/>
        </p:nvCxnSpPr>
        <p:spPr>
          <a:xfrm rot="5400000">
            <a:off x="330200" y="342900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DB46475E-D6E7-1E5B-E37A-41CFD7F7073F}"/>
              </a:ext>
            </a:extLst>
          </p:cNvPr>
          <p:cNvCxnSpPr>
            <a:cxnSpLocks/>
          </p:cNvCxnSpPr>
          <p:nvPr/>
        </p:nvCxnSpPr>
        <p:spPr>
          <a:xfrm rot="5400000">
            <a:off x="330200" y="24506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700A72D9-2D63-EBC5-A38E-19F0989C2D39}"/>
              </a:ext>
            </a:extLst>
          </p:cNvPr>
          <p:cNvCxnSpPr>
            <a:cxnSpLocks/>
          </p:cNvCxnSpPr>
          <p:nvPr/>
        </p:nvCxnSpPr>
        <p:spPr>
          <a:xfrm rot="5400000">
            <a:off x="320040" y="1348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B6225E0D-988B-F69A-9252-1AE52B4EA04D}"/>
              </a:ext>
            </a:extLst>
          </p:cNvPr>
          <p:cNvCxnSpPr/>
          <p:nvPr/>
        </p:nvCxnSpPr>
        <p:spPr>
          <a:xfrm>
            <a:off x="151384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xmlns="" id="{FB297ADA-5E10-A349-A2D2-9780363F7DA7}"/>
              </a:ext>
            </a:extLst>
          </p:cNvPr>
          <p:cNvCxnSpPr/>
          <p:nvPr/>
        </p:nvCxnSpPr>
        <p:spPr>
          <a:xfrm>
            <a:off x="248920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xmlns="" id="{02882057-837A-6CC6-C5EB-F04A5CE1E293}"/>
              </a:ext>
            </a:extLst>
          </p:cNvPr>
          <p:cNvCxnSpPr/>
          <p:nvPr/>
        </p:nvCxnSpPr>
        <p:spPr>
          <a:xfrm>
            <a:off x="341376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C327AD80-6B54-2ED9-2D84-603FF27BEB5C}"/>
              </a:ext>
            </a:extLst>
          </p:cNvPr>
          <p:cNvCxnSpPr/>
          <p:nvPr/>
        </p:nvCxnSpPr>
        <p:spPr>
          <a:xfrm>
            <a:off x="4500880" y="5791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6A361DC3-5D15-7F70-EA35-D8529A7B5365}"/>
              </a:ext>
            </a:extLst>
          </p:cNvPr>
          <p:cNvCxnSpPr>
            <a:cxnSpLocks/>
          </p:cNvCxnSpPr>
          <p:nvPr/>
        </p:nvCxnSpPr>
        <p:spPr>
          <a:xfrm rot="5400000">
            <a:off x="4546600" y="1559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89BD0602-8935-265D-1044-2A8D0EA3F0A1}"/>
              </a:ext>
            </a:extLst>
          </p:cNvPr>
          <p:cNvCxnSpPr>
            <a:cxnSpLocks/>
          </p:cNvCxnSpPr>
          <p:nvPr/>
        </p:nvCxnSpPr>
        <p:spPr>
          <a:xfrm rot="5400000">
            <a:off x="4536440" y="24506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7136C4E2-6397-F3D0-1898-22BBF84648CA}"/>
              </a:ext>
            </a:extLst>
          </p:cNvPr>
          <p:cNvCxnSpPr>
            <a:cxnSpLocks/>
          </p:cNvCxnSpPr>
          <p:nvPr/>
        </p:nvCxnSpPr>
        <p:spPr>
          <a:xfrm rot="5400000">
            <a:off x="4536440" y="34137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0D847A4F-EE72-EB09-EC08-3751E5D7B37A}"/>
              </a:ext>
            </a:extLst>
          </p:cNvPr>
          <p:cNvCxnSpPr>
            <a:cxnSpLocks/>
          </p:cNvCxnSpPr>
          <p:nvPr/>
        </p:nvCxnSpPr>
        <p:spPr>
          <a:xfrm rot="5400000">
            <a:off x="4536440" y="42997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xmlns="" id="{E78C6E3C-A90D-5107-2924-32EA9B282DE6}"/>
              </a:ext>
            </a:extLst>
          </p:cNvPr>
          <p:cNvCxnSpPr>
            <a:cxnSpLocks/>
          </p:cNvCxnSpPr>
          <p:nvPr/>
        </p:nvCxnSpPr>
        <p:spPr>
          <a:xfrm rot="5400000">
            <a:off x="4526280" y="52243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xmlns="" id="{9D6DF2B1-4BD3-8A37-A8BC-89B967345C3E}"/>
              </a:ext>
            </a:extLst>
          </p:cNvPr>
          <p:cNvCxnSpPr>
            <a:cxnSpLocks/>
          </p:cNvCxnSpPr>
          <p:nvPr/>
        </p:nvCxnSpPr>
        <p:spPr>
          <a:xfrm rot="5400000">
            <a:off x="4526280" y="6258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xmlns="" id="{11182F78-8B39-F463-FBF0-2A7DC00295BA}"/>
              </a:ext>
            </a:extLst>
          </p:cNvPr>
          <p:cNvCxnSpPr/>
          <p:nvPr/>
        </p:nvCxnSpPr>
        <p:spPr>
          <a:xfrm>
            <a:off x="5415280" y="6258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537A16F5-4F48-81BD-999D-DB52F2E40420}"/>
              </a:ext>
            </a:extLst>
          </p:cNvPr>
          <p:cNvCxnSpPr/>
          <p:nvPr/>
        </p:nvCxnSpPr>
        <p:spPr>
          <a:xfrm>
            <a:off x="6441440" y="6258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xmlns="" id="{088E9EF2-AE0E-F155-499C-4261AD0699FF}"/>
              </a:ext>
            </a:extLst>
          </p:cNvPr>
          <p:cNvCxnSpPr>
            <a:cxnSpLocks/>
          </p:cNvCxnSpPr>
          <p:nvPr/>
        </p:nvCxnSpPr>
        <p:spPr>
          <a:xfrm rot="5400000">
            <a:off x="6537960" y="561040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xmlns="" id="{1AC754F5-F43A-65E9-E528-68148A80B47A}"/>
              </a:ext>
            </a:extLst>
          </p:cNvPr>
          <p:cNvCxnSpPr>
            <a:cxnSpLocks/>
          </p:cNvCxnSpPr>
          <p:nvPr/>
        </p:nvCxnSpPr>
        <p:spPr>
          <a:xfrm rot="5400000">
            <a:off x="6537960" y="46401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xmlns="" id="{0278888A-B574-C8D8-93DF-B25405ACD257}"/>
              </a:ext>
            </a:extLst>
          </p:cNvPr>
          <p:cNvCxnSpPr>
            <a:cxnSpLocks/>
          </p:cNvCxnSpPr>
          <p:nvPr/>
        </p:nvCxnSpPr>
        <p:spPr>
          <a:xfrm rot="5400000">
            <a:off x="6537960" y="36190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xmlns="" id="{7E610ABA-3546-1F9E-9204-41C31632F351}"/>
              </a:ext>
            </a:extLst>
          </p:cNvPr>
          <p:cNvCxnSpPr>
            <a:cxnSpLocks/>
          </p:cNvCxnSpPr>
          <p:nvPr/>
        </p:nvCxnSpPr>
        <p:spPr>
          <a:xfrm rot="5400000">
            <a:off x="6537960" y="26233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xmlns="" id="{1A8C92C5-35E0-DD37-FE30-D24ECA6C8F50}"/>
              </a:ext>
            </a:extLst>
          </p:cNvPr>
          <p:cNvCxnSpPr>
            <a:cxnSpLocks/>
          </p:cNvCxnSpPr>
          <p:nvPr/>
        </p:nvCxnSpPr>
        <p:spPr>
          <a:xfrm rot="5400000">
            <a:off x="6517640" y="14875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xmlns="" id="{C285D984-6B86-9D6E-35F7-EA66F6140CFA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14875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xmlns="" id="{CDEE90CE-43BF-E26C-8E49-270DFA136B63}"/>
              </a:ext>
            </a:extLst>
          </p:cNvPr>
          <p:cNvCxnSpPr/>
          <p:nvPr/>
        </p:nvCxnSpPr>
        <p:spPr>
          <a:xfrm>
            <a:off x="6781800" y="5994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xmlns="" id="{2D29EAA6-A353-AD37-E1C1-756E7E6C6167}"/>
              </a:ext>
            </a:extLst>
          </p:cNvPr>
          <p:cNvCxnSpPr/>
          <p:nvPr/>
        </p:nvCxnSpPr>
        <p:spPr>
          <a:xfrm>
            <a:off x="775716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xmlns="" id="{AF22A924-21A0-DD21-6B7E-DD3B7BF6831F}"/>
              </a:ext>
            </a:extLst>
          </p:cNvPr>
          <p:cNvCxnSpPr/>
          <p:nvPr/>
        </p:nvCxnSpPr>
        <p:spPr>
          <a:xfrm>
            <a:off x="866140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xmlns="" id="{5EDAAE73-DDFF-6C65-6BC4-82C98C970B89}"/>
              </a:ext>
            </a:extLst>
          </p:cNvPr>
          <p:cNvCxnSpPr/>
          <p:nvPr/>
        </p:nvCxnSpPr>
        <p:spPr>
          <a:xfrm>
            <a:off x="965708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xmlns="" id="{C5A68423-B6E1-8F58-7042-CA7ACF926A27}"/>
              </a:ext>
            </a:extLst>
          </p:cNvPr>
          <p:cNvCxnSpPr/>
          <p:nvPr/>
        </p:nvCxnSpPr>
        <p:spPr>
          <a:xfrm>
            <a:off x="10957560" y="5994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xmlns="" id="{D9E5E94D-DCA8-2465-C706-F047D68970BD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23693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xmlns="" id="{3C1F7B2B-6BEF-A938-3E52-EBC4753E1D3C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32786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101F4823-4258-C05A-EED6-64753322A735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4223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xmlns="" id="{4536926D-D421-3E3D-D7FF-2A431F1B6EE4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52243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xmlns="" id="{061B827F-1FED-6D66-C44F-5ECE90C61B81}"/>
              </a:ext>
            </a:extLst>
          </p:cNvPr>
          <p:cNvCxnSpPr>
            <a:cxnSpLocks/>
          </p:cNvCxnSpPr>
          <p:nvPr/>
        </p:nvCxnSpPr>
        <p:spPr>
          <a:xfrm rot="5400000">
            <a:off x="11170920" y="6146801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E782AA98-FBA5-0B83-D3B2-BB9030E536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160" y="5449802"/>
            <a:ext cx="1727200" cy="1393998"/>
          </a:xfrm>
          <a:prstGeom prst="rect">
            <a:avLst/>
          </a:prstGeom>
        </p:spPr>
      </p:pic>
      <p:sp>
        <p:nvSpPr>
          <p:cNvPr id="62" name="Овал 61">
            <a:hlinkClick r:id="rId5" action="ppaction://hlinksldjump"/>
            <a:extLst>
              <a:ext uri="{FF2B5EF4-FFF2-40B4-BE49-F238E27FC236}">
                <a16:creationId xmlns:a16="http://schemas.microsoft.com/office/drawing/2014/main" xmlns="" id="{455FAB3C-D7B2-B4F0-4158-92E799909D16}"/>
              </a:ext>
            </a:extLst>
          </p:cNvPr>
          <p:cNvSpPr/>
          <p:nvPr/>
        </p:nvSpPr>
        <p:spPr>
          <a:xfrm>
            <a:off x="1399560" y="3278680"/>
            <a:ext cx="1381747" cy="1168400"/>
          </a:xfrm>
          <a:prstGeom prst="ellipse">
            <a:avLst/>
          </a:prstGeom>
          <a:solidFill>
            <a:srgbClr val="FF0000">
              <a:alpha val="89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2700">
                  <a:solidFill>
                    <a:schemeClr val="tx1"/>
                  </a:solidFill>
                </a:ln>
                <a:hlinkClick r:id="rId5" action="ppaction://hlinksldjump"/>
              </a:rPr>
              <a:t>?</a:t>
            </a:r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xmlns="" id="{9E38DC12-6078-C48F-5252-EC0AA85FCD6A}"/>
              </a:ext>
            </a:extLst>
          </p:cNvPr>
          <p:cNvSpPr/>
          <p:nvPr/>
        </p:nvSpPr>
        <p:spPr>
          <a:xfrm>
            <a:off x="7706373" y="1465580"/>
            <a:ext cx="1381747" cy="1168400"/>
          </a:xfrm>
          <a:prstGeom prst="ellipse">
            <a:avLst/>
          </a:prstGeom>
          <a:solidFill>
            <a:schemeClr val="bg2">
              <a:alpha val="89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69" name="Рисунок 68">
            <a:hlinkClick r:id="rId6" action="ppaction://hlinksldjump"/>
            <a:extLst>
              <a:ext uri="{FF2B5EF4-FFF2-40B4-BE49-F238E27FC236}">
                <a16:creationId xmlns:a16="http://schemas.microsoft.com/office/drawing/2014/main" xmlns="" id="{4700A380-3B2A-21C7-0565-19ECFAC079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6373" y="1574499"/>
            <a:ext cx="1318331" cy="876141"/>
          </a:xfrm>
          <a:prstGeom prst="rect">
            <a:avLst/>
          </a:prstGeom>
        </p:spPr>
      </p:pic>
      <p:sp>
        <p:nvSpPr>
          <p:cNvPr id="70" name="Овал 69">
            <a:hlinkClick r:id="rId8" action="ppaction://hlinksldjump"/>
            <a:extLst>
              <a:ext uri="{FF2B5EF4-FFF2-40B4-BE49-F238E27FC236}">
                <a16:creationId xmlns:a16="http://schemas.microsoft.com/office/drawing/2014/main" xmlns="" id="{8D9F5F00-5C22-8072-5547-E32876B793B0}"/>
              </a:ext>
            </a:extLst>
          </p:cNvPr>
          <p:cNvSpPr/>
          <p:nvPr/>
        </p:nvSpPr>
        <p:spPr>
          <a:xfrm>
            <a:off x="2751449" y="1601529"/>
            <a:ext cx="1381747" cy="1168400"/>
          </a:xfrm>
          <a:prstGeom prst="ellipse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71" name="Овал 70">
            <a:hlinkClick r:id="rId8" action="ppaction://hlinksldjump"/>
            <a:extLst>
              <a:ext uri="{FF2B5EF4-FFF2-40B4-BE49-F238E27FC236}">
                <a16:creationId xmlns:a16="http://schemas.microsoft.com/office/drawing/2014/main" xmlns="" id="{99BBC13A-536C-C4B3-DD14-58F9D2B5F03E}"/>
              </a:ext>
            </a:extLst>
          </p:cNvPr>
          <p:cNvSpPr/>
          <p:nvPr/>
        </p:nvSpPr>
        <p:spPr>
          <a:xfrm>
            <a:off x="3270256" y="1715541"/>
            <a:ext cx="304808" cy="3134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>
            <a:hlinkClick r:id="rId8" action="ppaction://hlinksldjump"/>
            <a:extLst>
              <a:ext uri="{FF2B5EF4-FFF2-40B4-BE49-F238E27FC236}">
                <a16:creationId xmlns:a16="http://schemas.microsoft.com/office/drawing/2014/main" xmlns="" id="{66DC464B-9BF8-B336-12B4-A629DA66BB7A}"/>
              </a:ext>
            </a:extLst>
          </p:cNvPr>
          <p:cNvSpPr/>
          <p:nvPr/>
        </p:nvSpPr>
        <p:spPr>
          <a:xfrm>
            <a:off x="3270256" y="2023341"/>
            <a:ext cx="304808" cy="31345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>
            <a:hlinkClick r:id="rId8" action="ppaction://hlinksldjump"/>
            <a:extLst>
              <a:ext uri="{FF2B5EF4-FFF2-40B4-BE49-F238E27FC236}">
                <a16:creationId xmlns:a16="http://schemas.microsoft.com/office/drawing/2014/main" xmlns="" id="{CE80FCEB-6C8B-8FC7-EDE3-ABE35D897D55}"/>
              </a:ext>
            </a:extLst>
          </p:cNvPr>
          <p:cNvSpPr/>
          <p:nvPr/>
        </p:nvSpPr>
        <p:spPr>
          <a:xfrm>
            <a:off x="3270256" y="2340188"/>
            <a:ext cx="304808" cy="31345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xmlns="" id="{3ACB5114-D8B9-0AC9-A02F-C54F8F8924A8}"/>
              </a:ext>
            </a:extLst>
          </p:cNvPr>
          <p:cNvSpPr/>
          <p:nvPr/>
        </p:nvSpPr>
        <p:spPr>
          <a:xfrm>
            <a:off x="2773700" y="5562601"/>
            <a:ext cx="1381747" cy="1168400"/>
          </a:xfrm>
          <a:prstGeom prst="ellipse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80" name="Рисунок 79">
            <a:hlinkClick r:id="rId9" action="ppaction://hlinksldjump"/>
            <a:extLst>
              <a:ext uri="{FF2B5EF4-FFF2-40B4-BE49-F238E27FC236}">
                <a16:creationId xmlns:a16="http://schemas.microsoft.com/office/drawing/2014/main" xmlns="" id="{80DA6D6A-7354-7A48-DACC-1849031D9C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8884" y="5638800"/>
            <a:ext cx="1365284" cy="1023963"/>
          </a:xfrm>
          <a:prstGeom prst="rect">
            <a:avLst/>
          </a:prstGeom>
        </p:spPr>
      </p:pic>
      <p:sp>
        <p:nvSpPr>
          <p:cNvPr id="2" name="Овал 1">
            <a:hlinkClick r:id="rId9" action="ppaction://hlinksldjump"/>
            <a:extLst>
              <a:ext uri="{FF2B5EF4-FFF2-40B4-BE49-F238E27FC236}">
                <a16:creationId xmlns:a16="http://schemas.microsoft.com/office/drawing/2014/main" xmlns="" id="{923BEF99-7F8F-4774-11F3-FF7164288E5C}"/>
              </a:ext>
            </a:extLst>
          </p:cNvPr>
          <p:cNvSpPr/>
          <p:nvPr/>
        </p:nvSpPr>
        <p:spPr>
          <a:xfrm>
            <a:off x="9274557" y="5222241"/>
            <a:ext cx="1381747" cy="11684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4098" name="Picture 2" descr="Picture background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1B2D259-B555-8E4E-0F43-69AA0B526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0559" y="5368298"/>
            <a:ext cx="809742" cy="89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3282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29AE9D1-A28D-3653-23BE-CAB083CC7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1" y="2627882"/>
            <a:ext cx="6139543" cy="95821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5400" b="1" dirty="0"/>
              <a:t>Ответ </a:t>
            </a:r>
          </a:p>
          <a:p>
            <a:pPr marL="0" indent="0" algn="ctr">
              <a:buNone/>
            </a:pPr>
            <a:r>
              <a:rPr lang="ru-RU" sz="5400" b="1" dirty="0"/>
              <a:t>Перекрёсток</a:t>
            </a:r>
          </a:p>
        </p:txBody>
      </p:sp>
      <p:sp>
        <p:nvSpPr>
          <p:cNvPr id="6" name="Прямоугольник: скругленные углы 5">
            <a:hlinkClick r:id="rId2" action="ppaction://hlinksldjump"/>
            <a:extLst>
              <a:ext uri="{FF2B5EF4-FFF2-40B4-BE49-F238E27FC236}">
                <a16:creationId xmlns:a16="http://schemas.microsoft.com/office/drawing/2014/main" xmlns="" id="{730485AC-6EBA-8745-0A38-1235AB897B55}"/>
              </a:ext>
            </a:extLst>
          </p:cNvPr>
          <p:cNvSpPr/>
          <p:nvPr/>
        </p:nvSpPr>
        <p:spPr>
          <a:xfrm>
            <a:off x="7924280" y="5262880"/>
            <a:ext cx="3870960" cy="113284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Далее</a:t>
            </a:r>
            <a:endParaRPr lang="ru-RU" sz="6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3FFF1493-3C3D-0FDA-629D-693D56E19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706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0817904B-DB37-45BB-B8C0-6E269B1FEF73}"/>
              </a:ext>
            </a:extLst>
          </p:cNvPr>
          <p:cNvSpPr/>
          <p:nvPr/>
        </p:nvSpPr>
        <p:spPr>
          <a:xfrm>
            <a:off x="7924280" y="5262880"/>
            <a:ext cx="3870960" cy="113284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Далее</a:t>
            </a:r>
            <a:endParaRPr lang="ru-RU" sz="6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Заголовок 6">
            <a:extLst>
              <a:ext uri="{FF2B5EF4-FFF2-40B4-BE49-F238E27FC236}">
                <a16:creationId xmlns:a16="http://schemas.microsoft.com/office/drawing/2014/main" xmlns="" id="{1CEC357E-DECE-1ADB-41AB-A6CADFF5DD6C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333333"/>
                </a:solidFill>
                <a:latin typeface="Helvetica Neue"/>
              </a:rPr>
              <a:t>Сектор «Черный ящик»</a:t>
            </a:r>
            <a:endParaRPr lang="ru-RU" b="1" dirty="0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xmlns="" id="{01807CCF-37CE-A2E0-A3E0-824EA8E5D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84094" cy="12348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В чёрном ящике находится предмет, который предотвращает перемещение пассажира по инерции в салоне автомобиля.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9B7321D-2921-A4C8-1904-BDAF1C4D3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90" y="2834683"/>
            <a:ext cx="5121534" cy="375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436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795B042-7584-DC8C-8846-9BF5C24D3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820" y="2452195"/>
            <a:ext cx="3395460" cy="1325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b="1" dirty="0"/>
              <a:t>Ремень </a:t>
            </a:r>
            <a:r>
              <a:rPr lang="ru-RU" sz="4400" b="1" dirty="0" err="1"/>
              <a:t>безопасноти</a:t>
            </a:r>
            <a:endParaRPr lang="ru-RU" sz="4400" b="1" dirty="0"/>
          </a:p>
        </p:txBody>
      </p:sp>
      <p:sp>
        <p:nvSpPr>
          <p:cNvPr id="6" name="Прямоугольник: скругленные углы 5">
            <a:hlinkClick r:id="rId2" action="ppaction://hlinksldjump"/>
            <a:extLst>
              <a:ext uri="{FF2B5EF4-FFF2-40B4-BE49-F238E27FC236}">
                <a16:creationId xmlns:a16="http://schemas.microsoft.com/office/drawing/2014/main" xmlns="" id="{31B91B80-550D-76AC-CBC5-8AF112B9CF48}"/>
              </a:ext>
            </a:extLst>
          </p:cNvPr>
          <p:cNvSpPr/>
          <p:nvPr/>
        </p:nvSpPr>
        <p:spPr>
          <a:xfrm>
            <a:off x="7924280" y="5262880"/>
            <a:ext cx="3870960" cy="113284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Далее</a:t>
            </a:r>
            <a:endParaRPr lang="ru-RU" sz="6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A44344F1-98E0-E5DF-6B10-C23B1C5AD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368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7CB6D3D-3493-9CBD-C57A-F78B25666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37255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Что должен делать пешеход, чтобы стать заметней для водителя?</a:t>
            </a:r>
          </a:p>
          <a:p>
            <a:pPr marL="0" indent="0">
              <a:buNone/>
            </a:pPr>
            <a:endParaRPr lang="ru-RU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2. Если нет тротуара, где можно двигаться пешеходу?</a:t>
            </a:r>
          </a:p>
          <a:p>
            <a:pPr marL="0" indent="0">
              <a:buNone/>
            </a:pPr>
            <a:endParaRPr lang="ru-RU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3. С какого возраста разрешается детям ездить на велосипеде по улице?</a:t>
            </a:r>
            <a:endParaRPr lang="ru-RU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5AC7582B-F6EE-C02A-B1C0-B36D52109FF5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333333"/>
                </a:solidFill>
                <a:latin typeface="Helvetica Neue"/>
              </a:rPr>
              <a:t>Сектор «Блиц-Вопрос»</a:t>
            </a:r>
            <a:endParaRPr lang="ru-RU" b="1" dirty="0"/>
          </a:p>
        </p:txBody>
      </p:sp>
      <p:sp>
        <p:nvSpPr>
          <p:cNvPr id="8" name="Прямоугольник: скругленные углы 7">
            <a:hlinkClick r:id="rId2" action="ppaction://hlinksldjump"/>
            <a:extLst>
              <a:ext uri="{FF2B5EF4-FFF2-40B4-BE49-F238E27FC236}">
                <a16:creationId xmlns:a16="http://schemas.microsoft.com/office/drawing/2014/main" xmlns="" id="{BB127393-513F-53E4-E650-7CE0893926D6}"/>
              </a:ext>
            </a:extLst>
          </p:cNvPr>
          <p:cNvSpPr/>
          <p:nvPr/>
        </p:nvSpPr>
        <p:spPr>
          <a:xfrm>
            <a:off x="7924280" y="5262880"/>
            <a:ext cx="3870960" cy="113284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Далее</a:t>
            </a:r>
            <a:endParaRPr lang="ru-RU" sz="6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885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52F8C8-CE9A-F917-B9D2-92BB90E9E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6923" y="995199"/>
            <a:ext cx="6738153" cy="3688767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ru-RU" sz="2800" b="1" i="1" dirty="0">
                <a:solidFill>
                  <a:srgbClr val="333333"/>
                </a:solidFill>
                <a:effectLst/>
                <a:latin typeface="Helvetica Neue"/>
              </a:rPr>
              <a:t>Иметь на одежде светоотражатели.</a:t>
            </a:r>
          </a:p>
          <a:p>
            <a:pPr marL="0" indent="0">
              <a:buNone/>
            </a:pPr>
            <a:r>
              <a:rPr lang="ru-RU" sz="2800" b="1" i="1" dirty="0">
                <a:solidFill>
                  <a:srgbClr val="333333"/>
                </a:solidFill>
                <a:effectLst/>
                <a:latin typeface="Helvetica Neue"/>
              </a:rPr>
              <a:t/>
            </a:r>
            <a:br>
              <a:rPr lang="ru-RU" sz="2800" b="1" i="1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ru-RU" sz="2800" b="1" i="1" dirty="0">
                <a:solidFill>
                  <a:srgbClr val="333333"/>
                </a:solidFill>
                <a:effectLst/>
                <a:latin typeface="Helvetica Neue"/>
              </a:rPr>
              <a:t>2.</a:t>
            </a:r>
            <a:r>
              <a:rPr lang="ru-RU" b="1" i="1" dirty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sz="2800" b="1" i="1" dirty="0">
                <a:solidFill>
                  <a:srgbClr val="333333"/>
                </a:solidFill>
                <a:effectLst/>
                <a:latin typeface="Helvetica Neue"/>
              </a:rPr>
              <a:t>По обочине слева, навстречу транспорту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333333"/>
                </a:solidFill>
                <a:latin typeface="Helvetica Neue"/>
              </a:rPr>
              <a:t/>
            </a:r>
            <a:br>
              <a:rPr lang="ru-RU" b="1" i="1" dirty="0">
                <a:solidFill>
                  <a:srgbClr val="333333"/>
                </a:solidFill>
                <a:latin typeface="Helvetica Neue"/>
              </a:rPr>
            </a:br>
            <a:r>
              <a:rPr lang="ru-RU" b="1" i="1" dirty="0">
                <a:solidFill>
                  <a:srgbClr val="333333"/>
                </a:solidFill>
                <a:latin typeface="Helvetica Neue"/>
              </a:rPr>
              <a:t>3. </a:t>
            </a:r>
            <a:r>
              <a:rPr lang="ru-RU" b="1" i="1" dirty="0">
                <a:solidFill>
                  <a:srgbClr val="333333"/>
                </a:solidFill>
                <a:effectLst/>
                <a:latin typeface="Helvetica Neue"/>
              </a:rPr>
              <a:t>Ездить на велосипеде разрешается детям с 14 лет.</a:t>
            </a:r>
            <a:endParaRPr lang="ru-RU" sz="4000" b="1" dirty="0"/>
          </a:p>
        </p:txBody>
      </p:sp>
      <p:sp>
        <p:nvSpPr>
          <p:cNvPr id="2" name="Прямоугольник: скругленные углы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4C8E95FA-14D1-89C3-0564-9E939F77A817}"/>
              </a:ext>
            </a:extLst>
          </p:cNvPr>
          <p:cNvSpPr/>
          <p:nvPr/>
        </p:nvSpPr>
        <p:spPr>
          <a:xfrm>
            <a:off x="7924280" y="5262880"/>
            <a:ext cx="3870960" cy="113284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Далее</a:t>
            </a:r>
            <a:endParaRPr lang="ru-RU" sz="6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156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640C4E9-BE82-C6E0-9BFB-5234C1223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14314" cy="2102563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Представьте себе, что ты - водитель троллейбуса. На первой остановке в пустой салон вошли 5 человек. На второй остановке вошли двое и один сошел, на третьей - поднялись 4 пассажира, а двое сошли. Сколько лет водителю троллейбуса?</a:t>
            </a:r>
            <a:endParaRPr lang="ru-RU" dirty="0"/>
          </a:p>
        </p:txBody>
      </p:sp>
      <p:sp>
        <p:nvSpPr>
          <p:cNvPr id="6" name="Заголовок 6">
            <a:extLst>
              <a:ext uri="{FF2B5EF4-FFF2-40B4-BE49-F238E27FC236}">
                <a16:creationId xmlns:a16="http://schemas.microsoft.com/office/drawing/2014/main" xmlns="" id="{A991CDA7-EBB8-DAB4-2205-4DAFCC85E341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333333"/>
                </a:solidFill>
                <a:latin typeface="Helvetica Neue"/>
              </a:rPr>
              <a:t>Сектор «Угадай-ка»</a:t>
            </a:r>
            <a:endParaRPr lang="ru-RU" b="1" dirty="0"/>
          </a:p>
        </p:txBody>
      </p:sp>
      <p:sp>
        <p:nvSpPr>
          <p:cNvPr id="7" name="Прямоугольник: скругленные углы 6">
            <a:hlinkClick r:id="rId2" action="ppaction://hlinksldjump"/>
            <a:extLst>
              <a:ext uri="{FF2B5EF4-FFF2-40B4-BE49-F238E27FC236}">
                <a16:creationId xmlns:a16="http://schemas.microsoft.com/office/drawing/2014/main" xmlns="" id="{137B0465-31AE-10CE-34C5-19DC69796E6F}"/>
              </a:ext>
            </a:extLst>
          </p:cNvPr>
          <p:cNvSpPr/>
          <p:nvPr/>
        </p:nvSpPr>
        <p:spPr>
          <a:xfrm>
            <a:off x="7924280" y="5262880"/>
            <a:ext cx="3870960" cy="113284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Далее</a:t>
            </a:r>
            <a:endParaRPr lang="ru-RU" sz="6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231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DA828DA-E7F1-13C1-1ED3-BC2236D4F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6188" y="1698398"/>
            <a:ext cx="5473959" cy="2187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i="1" dirty="0">
                <a:solidFill>
                  <a:srgbClr val="333333"/>
                </a:solidFill>
                <a:effectLst/>
                <a:latin typeface="Helvetica Neue"/>
              </a:rPr>
              <a:t>Столько лет, сколько тому, к кому обращён этот вопрос.</a:t>
            </a:r>
            <a:endParaRPr lang="ru-RU" sz="4400" b="1" dirty="0"/>
          </a:p>
        </p:txBody>
      </p:sp>
      <p:sp>
        <p:nvSpPr>
          <p:cNvPr id="2" name="Прямоугольник: скругленные углы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07551D5A-5C4E-8691-1B85-087FCC06DFD4}"/>
              </a:ext>
            </a:extLst>
          </p:cNvPr>
          <p:cNvSpPr/>
          <p:nvPr/>
        </p:nvSpPr>
        <p:spPr>
          <a:xfrm>
            <a:off x="7905618" y="5290872"/>
            <a:ext cx="3870960" cy="113284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Далее</a:t>
            </a:r>
            <a:endParaRPr lang="ru-RU" sz="6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792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6">
            <a:extLst>
              <a:ext uri="{FF2B5EF4-FFF2-40B4-BE49-F238E27FC236}">
                <a16:creationId xmlns:a16="http://schemas.microsoft.com/office/drawing/2014/main" xmlns="" id="{9DE59E1A-7369-831F-5E9A-20D229FA3AEF}"/>
              </a:ext>
            </a:extLst>
          </p:cNvPr>
          <p:cNvSpPr txBox="1">
            <a:spLocks/>
          </p:cNvSpPr>
          <p:nvPr/>
        </p:nvSpPr>
        <p:spPr>
          <a:xfrm>
            <a:off x="838200" y="183538"/>
            <a:ext cx="10515600" cy="1132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Даются карточки со знаками. Распределить знаки по группам и назвать их. Какой знак лишний?</a:t>
            </a:r>
            <a:endParaRPr lang="ru-RU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1D257ABA-08E4-D1E7-8E6B-9298082DE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7453" y="1399593"/>
            <a:ext cx="8195855" cy="32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D5BA4D05-3AD1-E887-9A0C-A69FCD242493}"/>
              </a:ext>
            </a:extLst>
          </p:cNvPr>
          <p:cNvSpPr/>
          <p:nvPr/>
        </p:nvSpPr>
        <p:spPr>
          <a:xfrm>
            <a:off x="7952271" y="5262880"/>
            <a:ext cx="3870960" cy="113284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Далее</a:t>
            </a:r>
            <a:endParaRPr lang="ru-RU" sz="6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294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A6E69D02-1B51-EB8E-D486-57FF6EA85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2286" y="349828"/>
            <a:ext cx="5374431" cy="576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hlinkClick r:id="rId3" action="ppaction://hlinksldjump"/>
            <a:extLst>
              <a:ext uri="{FF2B5EF4-FFF2-40B4-BE49-F238E27FC236}">
                <a16:creationId xmlns:a16="http://schemas.microsoft.com/office/drawing/2014/main" xmlns="" id="{E982FF24-A7F2-D3A9-828A-DF349F05606A}"/>
              </a:ext>
            </a:extLst>
          </p:cNvPr>
          <p:cNvSpPr/>
          <p:nvPr/>
        </p:nvSpPr>
        <p:spPr>
          <a:xfrm>
            <a:off x="7952271" y="5262880"/>
            <a:ext cx="3870960" cy="113284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Далее</a:t>
            </a:r>
            <a:endParaRPr lang="ru-RU" sz="6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429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1183DD6-5D8F-05EC-CEC7-31678C5AF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668" y="0"/>
            <a:ext cx="11956663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A388FA-FDF4-C725-5A10-0B777DF5F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838" y="111747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6700" b="1" dirty="0">
                <a:ln w="22225"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Поздравляю! Игра пройдена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3624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71F0E3F-2369-88AA-33A7-F66DF774C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FAC1F981-E576-BD92-16A5-CFFA8888B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160"/>
            <a:ext cx="12267901" cy="688848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3F9A386-9532-9E1D-8DEE-95E90FE082D1}"/>
              </a:ext>
            </a:extLst>
          </p:cNvPr>
          <p:cNvSpPr/>
          <p:nvPr/>
        </p:nvSpPr>
        <p:spPr>
          <a:xfrm>
            <a:off x="670560" y="0"/>
            <a:ext cx="4917440" cy="1219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906EC28-3B49-6570-FA7E-5CC93F1D04EE}"/>
              </a:ext>
            </a:extLst>
          </p:cNvPr>
          <p:cNvSpPr/>
          <p:nvPr/>
        </p:nvSpPr>
        <p:spPr>
          <a:xfrm>
            <a:off x="6238240" y="0"/>
            <a:ext cx="5953760" cy="1219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90016D7-F45F-0E59-0A0C-2BE63F792191}"/>
              </a:ext>
            </a:extLst>
          </p:cNvPr>
          <p:cNvSpPr/>
          <p:nvPr/>
        </p:nvSpPr>
        <p:spPr>
          <a:xfrm>
            <a:off x="4206240" y="5659121"/>
            <a:ext cx="3413760" cy="1219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A737583-5985-25D1-3DCB-6CCAF76AD84A}"/>
              </a:ext>
            </a:extLst>
          </p:cNvPr>
          <p:cNvSpPr/>
          <p:nvPr/>
        </p:nvSpPr>
        <p:spPr>
          <a:xfrm>
            <a:off x="-20320" y="0"/>
            <a:ext cx="1381760" cy="68681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0993CAE-99C8-5A91-FB36-8F5C46EC05A4}"/>
              </a:ext>
            </a:extLst>
          </p:cNvPr>
          <p:cNvSpPr/>
          <p:nvPr/>
        </p:nvSpPr>
        <p:spPr>
          <a:xfrm>
            <a:off x="4206240" y="1"/>
            <a:ext cx="138176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DB63F9F-61A9-E4CB-038D-D9021C34DA6E}"/>
              </a:ext>
            </a:extLst>
          </p:cNvPr>
          <p:cNvSpPr/>
          <p:nvPr/>
        </p:nvSpPr>
        <p:spPr>
          <a:xfrm>
            <a:off x="6238240" y="20320"/>
            <a:ext cx="138176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8EEE4B3-1AC2-741B-97FA-61A6FD0DC3C6}"/>
              </a:ext>
            </a:extLst>
          </p:cNvPr>
          <p:cNvSpPr/>
          <p:nvPr/>
        </p:nvSpPr>
        <p:spPr>
          <a:xfrm>
            <a:off x="10810240" y="1"/>
            <a:ext cx="138176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B77D1812-42FF-5F29-BE4C-CE0F9ECEB4F7}"/>
              </a:ext>
            </a:extLst>
          </p:cNvPr>
          <p:cNvSpPr/>
          <p:nvPr/>
        </p:nvSpPr>
        <p:spPr>
          <a:xfrm>
            <a:off x="4206240" y="5638800"/>
            <a:ext cx="3413760" cy="12496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ACE1AEEA-C070-1D95-BC35-1F6A2C830C4B}"/>
              </a:ext>
            </a:extLst>
          </p:cNvPr>
          <p:cNvCxnSpPr/>
          <p:nvPr/>
        </p:nvCxnSpPr>
        <p:spPr>
          <a:xfrm>
            <a:off x="53848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843660DA-BE6D-8F64-8F1A-2B52F7CE4D69}"/>
              </a:ext>
            </a:extLst>
          </p:cNvPr>
          <p:cNvCxnSpPr>
            <a:cxnSpLocks/>
          </p:cNvCxnSpPr>
          <p:nvPr/>
        </p:nvCxnSpPr>
        <p:spPr>
          <a:xfrm rot="5400000">
            <a:off x="330200" y="52243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C09A1BF2-9858-391F-36AF-CD1FA3AD9885}"/>
              </a:ext>
            </a:extLst>
          </p:cNvPr>
          <p:cNvCxnSpPr>
            <a:cxnSpLocks/>
          </p:cNvCxnSpPr>
          <p:nvPr/>
        </p:nvCxnSpPr>
        <p:spPr>
          <a:xfrm rot="5400000">
            <a:off x="330200" y="6146801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251516C9-0DC7-1096-EEA3-F326AB6C6EBA}"/>
              </a:ext>
            </a:extLst>
          </p:cNvPr>
          <p:cNvCxnSpPr>
            <a:cxnSpLocks/>
          </p:cNvCxnSpPr>
          <p:nvPr/>
        </p:nvCxnSpPr>
        <p:spPr>
          <a:xfrm rot="5400000">
            <a:off x="330200" y="42997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B33FE6EE-A89C-3101-6857-0615327753E9}"/>
              </a:ext>
            </a:extLst>
          </p:cNvPr>
          <p:cNvCxnSpPr>
            <a:cxnSpLocks/>
          </p:cNvCxnSpPr>
          <p:nvPr/>
        </p:nvCxnSpPr>
        <p:spPr>
          <a:xfrm rot="5400000">
            <a:off x="330200" y="342900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0D5D48E7-0EDB-CD46-FA63-C822E8FC74F5}"/>
              </a:ext>
            </a:extLst>
          </p:cNvPr>
          <p:cNvCxnSpPr>
            <a:cxnSpLocks/>
          </p:cNvCxnSpPr>
          <p:nvPr/>
        </p:nvCxnSpPr>
        <p:spPr>
          <a:xfrm rot="5400000">
            <a:off x="330200" y="24506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71420661-F359-768E-167E-249F8BC9516F}"/>
              </a:ext>
            </a:extLst>
          </p:cNvPr>
          <p:cNvCxnSpPr>
            <a:cxnSpLocks/>
          </p:cNvCxnSpPr>
          <p:nvPr/>
        </p:nvCxnSpPr>
        <p:spPr>
          <a:xfrm rot="5400000">
            <a:off x="320040" y="1348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A9EDA716-90A5-ABEC-5AEA-3033F3457A75}"/>
              </a:ext>
            </a:extLst>
          </p:cNvPr>
          <p:cNvCxnSpPr/>
          <p:nvPr/>
        </p:nvCxnSpPr>
        <p:spPr>
          <a:xfrm>
            <a:off x="151384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xmlns="" id="{78B2829B-97C2-433F-EBFA-90AD8F31BAD0}"/>
              </a:ext>
            </a:extLst>
          </p:cNvPr>
          <p:cNvCxnSpPr/>
          <p:nvPr/>
        </p:nvCxnSpPr>
        <p:spPr>
          <a:xfrm>
            <a:off x="248920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xmlns="" id="{22EBA5ED-D8A0-96A3-D886-817464D71BF2}"/>
              </a:ext>
            </a:extLst>
          </p:cNvPr>
          <p:cNvCxnSpPr/>
          <p:nvPr/>
        </p:nvCxnSpPr>
        <p:spPr>
          <a:xfrm>
            <a:off x="341376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A2EE84E4-E0A6-9D10-52F5-B6798DAD5671}"/>
              </a:ext>
            </a:extLst>
          </p:cNvPr>
          <p:cNvCxnSpPr/>
          <p:nvPr/>
        </p:nvCxnSpPr>
        <p:spPr>
          <a:xfrm>
            <a:off x="4500880" y="5791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292F6F40-8B96-ADCF-50BE-01790B2639E7}"/>
              </a:ext>
            </a:extLst>
          </p:cNvPr>
          <p:cNvCxnSpPr>
            <a:cxnSpLocks/>
          </p:cNvCxnSpPr>
          <p:nvPr/>
        </p:nvCxnSpPr>
        <p:spPr>
          <a:xfrm rot="5400000">
            <a:off x="4546600" y="1559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0C145949-95F2-F9E2-D3CD-12B749BCF657}"/>
              </a:ext>
            </a:extLst>
          </p:cNvPr>
          <p:cNvCxnSpPr>
            <a:cxnSpLocks/>
          </p:cNvCxnSpPr>
          <p:nvPr/>
        </p:nvCxnSpPr>
        <p:spPr>
          <a:xfrm rot="5400000">
            <a:off x="4536440" y="24506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36AEBA4B-53A2-7752-8FBC-341DB1FD3AF0}"/>
              </a:ext>
            </a:extLst>
          </p:cNvPr>
          <p:cNvCxnSpPr>
            <a:cxnSpLocks/>
          </p:cNvCxnSpPr>
          <p:nvPr/>
        </p:nvCxnSpPr>
        <p:spPr>
          <a:xfrm rot="5400000">
            <a:off x="4536440" y="34137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5B5DAD97-61B8-352D-5D8A-7FB157FA6442}"/>
              </a:ext>
            </a:extLst>
          </p:cNvPr>
          <p:cNvCxnSpPr>
            <a:cxnSpLocks/>
          </p:cNvCxnSpPr>
          <p:nvPr/>
        </p:nvCxnSpPr>
        <p:spPr>
          <a:xfrm rot="5400000">
            <a:off x="4536440" y="42997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xmlns="" id="{8EA7D56D-7D3B-CA4F-2DE1-CE7DFA24A693}"/>
              </a:ext>
            </a:extLst>
          </p:cNvPr>
          <p:cNvCxnSpPr>
            <a:cxnSpLocks/>
          </p:cNvCxnSpPr>
          <p:nvPr/>
        </p:nvCxnSpPr>
        <p:spPr>
          <a:xfrm rot="5400000">
            <a:off x="4526280" y="52243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xmlns="" id="{24A4C421-9FE4-7136-70FC-0606900BD08A}"/>
              </a:ext>
            </a:extLst>
          </p:cNvPr>
          <p:cNvCxnSpPr>
            <a:cxnSpLocks/>
          </p:cNvCxnSpPr>
          <p:nvPr/>
        </p:nvCxnSpPr>
        <p:spPr>
          <a:xfrm rot="5400000">
            <a:off x="4526280" y="6258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xmlns="" id="{B4A6D1D4-EA42-287A-01E0-D080163B6D5E}"/>
              </a:ext>
            </a:extLst>
          </p:cNvPr>
          <p:cNvCxnSpPr/>
          <p:nvPr/>
        </p:nvCxnSpPr>
        <p:spPr>
          <a:xfrm>
            <a:off x="5415280" y="6258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77ECAE3B-2174-4AAE-4B8B-0DC484DC6193}"/>
              </a:ext>
            </a:extLst>
          </p:cNvPr>
          <p:cNvCxnSpPr/>
          <p:nvPr/>
        </p:nvCxnSpPr>
        <p:spPr>
          <a:xfrm>
            <a:off x="6441440" y="6258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xmlns="" id="{0936B55C-2902-9FFA-80A4-3C616464B8ED}"/>
              </a:ext>
            </a:extLst>
          </p:cNvPr>
          <p:cNvCxnSpPr>
            <a:cxnSpLocks/>
          </p:cNvCxnSpPr>
          <p:nvPr/>
        </p:nvCxnSpPr>
        <p:spPr>
          <a:xfrm rot="5400000">
            <a:off x="6537960" y="561040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xmlns="" id="{B726D4D1-BE99-F6F6-B9BE-1EBA3EF89602}"/>
              </a:ext>
            </a:extLst>
          </p:cNvPr>
          <p:cNvCxnSpPr>
            <a:cxnSpLocks/>
          </p:cNvCxnSpPr>
          <p:nvPr/>
        </p:nvCxnSpPr>
        <p:spPr>
          <a:xfrm rot="5400000">
            <a:off x="6537960" y="46401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xmlns="" id="{08031E5D-5C17-ACAF-68CF-16617EB56844}"/>
              </a:ext>
            </a:extLst>
          </p:cNvPr>
          <p:cNvCxnSpPr>
            <a:cxnSpLocks/>
          </p:cNvCxnSpPr>
          <p:nvPr/>
        </p:nvCxnSpPr>
        <p:spPr>
          <a:xfrm rot="5400000">
            <a:off x="6537960" y="36190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xmlns="" id="{737EC99B-E51A-AD13-D0BD-CBD3981429B8}"/>
              </a:ext>
            </a:extLst>
          </p:cNvPr>
          <p:cNvCxnSpPr>
            <a:cxnSpLocks/>
          </p:cNvCxnSpPr>
          <p:nvPr/>
        </p:nvCxnSpPr>
        <p:spPr>
          <a:xfrm rot="5400000">
            <a:off x="6537960" y="26233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xmlns="" id="{7A673767-4A73-C647-F0B6-DECD96357C18}"/>
              </a:ext>
            </a:extLst>
          </p:cNvPr>
          <p:cNvCxnSpPr>
            <a:cxnSpLocks/>
          </p:cNvCxnSpPr>
          <p:nvPr/>
        </p:nvCxnSpPr>
        <p:spPr>
          <a:xfrm rot="5400000">
            <a:off x="6517640" y="14875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xmlns="" id="{DE0A6CE9-2510-2DF9-2634-0DF4FEAC61CF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14875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xmlns="" id="{D8313CA8-C7EE-7579-A157-3A69BC22F51A}"/>
              </a:ext>
            </a:extLst>
          </p:cNvPr>
          <p:cNvCxnSpPr/>
          <p:nvPr/>
        </p:nvCxnSpPr>
        <p:spPr>
          <a:xfrm>
            <a:off x="6781800" y="5994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xmlns="" id="{8EB39CC5-4E5D-10DD-AB47-9ABBE4596A38}"/>
              </a:ext>
            </a:extLst>
          </p:cNvPr>
          <p:cNvCxnSpPr/>
          <p:nvPr/>
        </p:nvCxnSpPr>
        <p:spPr>
          <a:xfrm>
            <a:off x="775716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xmlns="" id="{AA89FBE9-DED6-2EF0-BCC7-C448CF20EBED}"/>
              </a:ext>
            </a:extLst>
          </p:cNvPr>
          <p:cNvCxnSpPr/>
          <p:nvPr/>
        </p:nvCxnSpPr>
        <p:spPr>
          <a:xfrm>
            <a:off x="866140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xmlns="" id="{5A9C9561-C2AC-6B37-52C0-B66D326A96AA}"/>
              </a:ext>
            </a:extLst>
          </p:cNvPr>
          <p:cNvCxnSpPr/>
          <p:nvPr/>
        </p:nvCxnSpPr>
        <p:spPr>
          <a:xfrm>
            <a:off x="965708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xmlns="" id="{74AB279C-0D8B-40AF-7BC8-CD78A0654166}"/>
              </a:ext>
            </a:extLst>
          </p:cNvPr>
          <p:cNvCxnSpPr/>
          <p:nvPr/>
        </p:nvCxnSpPr>
        <p:spPr>
          <a:xfrm>
            <a:off x="10957560" y="5994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xmlns="" id="{5F50AC81-8758-C948-C5D4-E46005E064A8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23693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xmlns="" id="{095DE41F-A75B-81B8-D090-E908ECE25B95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32786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28F07118-A611-5775-2A08-510E78F355D4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4223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xmlns="" id="{73F332A3-4387-6D92-6375-08247A7E69CC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52243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xmlns="" id="{417FCD2E-2BC3-276F-1D20-E7C98BC60513}"/>
              </a:ext>
            </a:extLst>
          </p:cNvPr>
          <p:cNvCxnSpPr>
            <a:cxnSpLocks/>
          </p:cNvCxnSpPr>
          <p:nvPr/>
        </p:nvCxnSpPr>
        <p:spPr>
          <a:xfrm rot="5400000">
            <a:off x="11170920" y="6146801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E27E3AF6-1087-049D-6D26-90CE0260E7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6320" y="-61996"/>
            <a:ext cx="1727200" cy="1393998"/>
          </a:xfrm>
          <a:prstGeom prst="rect">
            <a:avLst/>
          </a:prstGeom>
        </p:spPr>
      </p:pic>
      <p:sp>
        <p:nvSpPr>
          <p:cNvPr id="62" name="Овал 61">
            <a:hlinkClick r:id="rId5" action="ppaction://hlinksldjump"/>
            <a:extLst>
              <a:ext uri="{FF2B5EF4-FFF2-40B4-BE49-F238E27FC236}">
                <a16:creationId xmlns:a16="http://schemas.microsoft.com/office/drawing/2014/main" xmlns="" id="{618EEC27-6F46-7102-06EE-73D1F6F973E2}"/>
              </a:ext>
            </a:extLst>
          </p:cNvPr>
          <p:cNvSpPr/>
          <p:nvPr/>
        </p:nvSpPr>
        <p:spPr>
          <a:xfrm>
            <a:off x="1399560" y="3278680"/>
            <a:ext cx="1381747" cy="1168400"/>
          </a:xfrm>
          <a:prstGeom prst="ellipse">
            <a:avLst/>
          </a:prstGeom>
          <a:solidFill>
            <a:srgbClr val="FF0000">
              <a:alpha val="89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2700">
                  <a:solidFill>
                    <a:schemeClr val="tx1"/>
                  </a:solidFill>
                </a:ln>
                <a:hlinkClick r:id="rId5" action="ppaction://hlinksldjump"/>
              </a:rPr>
              <a:t>?</a:t>
            </a:r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xmlns="" id="{2C682CC5-26FA-FF56-830E-CEB77EE89C41}"/>
              </a:ext>
            </a:extLst>
          </p:cNvPr>
          <p:cNvSpPr/>
          <p:nvPr/>
        </p:nvSpPr>
        <p:spPr>
          <a:xfrm>
            <a:off x="7706373" y="1465580"/>
            <a:ext cx="1381747" cy="1168400"/>
          </a:xfrm>
          <a:prstGeom prst="ellipse">
            <a:avLst/>
          </a:prstGeom>
          <a:solidFill>
            <a:schemeClr val="bg2">
              <a:alpha val="89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69" name="Рисунок 68">
            <a:hlinkClick r:id="rId6" action="ppaction://hlinksldjump"/>
            <a:extLst>
              <a:ext uri="{FF2B5EF4-FFF2-40B4-BE49-F238E27FC236}">
                <a16:creationId xmlns:a16="http://schemas.microsoft.com/office/drawing/2014/main" xmlns="" id="{FB07FFDA-2287-AC79-A70E-EAAA1C445A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6373" y="1574499"/>
            <a:ext cx="1318331" cy="876141"/>
          </a:xfrm>
          <a:prstGeom prst="rect">
            <a:avLst/>
          </a:prstGeom>
        </p:spPr>
      </p:pic>
      <p:sp>
        <p:nvSpPr>
          <p:cNvPr id="70" name="Овал 69">
            <a:hlinkClick r:id="rId8" action="ppaction://hlinksldjump"/>
            <a:extLst>
              <a:ext uri="{FF2B5EF4-FFF2-40B4-BE49-F238E27FC236}">
                <a16:creationId xmlns:a16="http://schemas.microsoft.com/office/drawing/2014/main" xmlns="" id="{D8CD371F-AE1C-0742-21B9-2C267C82E787}"/>
              </a:ext>
            </a:extLst>
          </p:cNvPr>
          <p:cNvSpPr/>
          <p:nvPr/>
        </p:nvSpPr>
        <p:spPr>
          <a:xfrm>
            <a:off x="2751449" y="1601529"/>
            <a:ext cx="1381747" cy="1168400"/>
          </a:xfrm>
          <a:prstGeom prst="ellipse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71" name="Овал 70">
            <a:hlinkClick r:id="rId8" action="ppaction://hlinksldjump"/>
            <a:extLst>
              <a:ext uri="{FF2B5EF4-FFF2-40B4-BE49-F238E27FC236}">
                <a16:creationId xmlns:a16="http://schemas.microsoft.com/office/drawing/2014/main" xmlns="" id="{C06681C4-3C72-D808-BBEA-1FA4089DB045}"/>
              </a:ext>
            </a:extLst>
          </p:cNvPr>
          <p:cNvSpPr/>
          <p:nvPr/>
        </p:nvSpPr>
        <p:spPr>
          <a:xfrm>
            <a:off x="3270256" y="1715541"/>
            <a:ext cx="304808" cy="3134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>
            <a:hlinkClick r:id="rId8" action="ppaction://hlinksldjump"/>
            <a:extLst>
              <a:ext uri="{FF2B5EF4-FFF2-40B4-BE49-F238E27FC236}">
                <a16:creationId xmlns:a16="http://schemas.microsoft.com/office/drawing/2014/main" xmlns="" id="{24C09277-8420-CCBC-DC2A-194DFCDBC070}"/>
              </a:ext>
            </a:extLst>
          </p:cNvPr>
          <p:cNvSpPr/>
          <p:nvPr/>
        </p:nvSpPr>
        <p:spPr>
          <a:xfrm>
            <a:off x="3270256" y="2023341"/>
            <a:ext cx="304808" cy="31345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>
            <a:hlinkClick r:id="rId8" action="ppaction://hlinksldjump"/>
            <a:extLst>
              <a:ext uri="{FF2B5EF4-FFF2-40B4-BE49-F238E27FC236}">
                <a16:creationId xmlns:a16="http://schemas.microsoft.com/office/drawing/2014/main" xmlns="" id="{88CD6B80-2E26-FE8E-8CEF-495EC577CEF5}"/>
              </a:ext>
            </a:extLst>
          </p:cNvPr>
          <p:cNvSpPr/>
          <p:nvPr/>
        </p:nvSpPr>
        <p:spPr>
          <a:xfrm>
            <a:off x="3270256" y="2340188"/>
            <a:ext cx="304808" cy="31345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xmlns="" id="{E4BA0768-0A23-AC67-3323-50D2DE238735}"/>
              </a:ext>
            </a:extLst>
          </p:cNvPr>
          <p:cNvSpPr/>
          <p:nvPr/>
        </p:nvSpPr>
        <p:spPr>
          <a:xfrm>
            <a:off x="2773700" y="5562601"/>
            <a:ext cx="1381747" cy="1168400"/>
          </a:xfrm>
          <a:prstGeom prst="ellipse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80" name="Рисунок 79">
            <a:hlinkClick r:id="rId9" action="ppaction://hlinksldjump"/>
            <a:extLst>
              <a:ext uri="{FF2B5EF4-FFF2-40B4-BE49-F238E27FC236}">
                <a16:creationId xmlns:a16="http://schemas.microsoft.com/office/drawing/2014/main" xmlns="" id="{28EC4BD6-7BFC-0C13-A34D-E4F0E4E76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8884" y="5638800"/>
            <a:ext cx="1365284" cy="1023963"/>
          </a:xfrm>
          <a:prstGeom prst="rect">
            <a:avLst/>
          </a:prstGeom>
        </p:spPr>
      </p:pic>
      <p:sp>
        <p:nvSpPr>
          <p:cNvPr id="2" name="Овал 1">
            <a:hlinkClick r:id="rId9" action="ppaction://hlinksldjump"/>
            <a:extLst>
              <a:ext uri="{FF2B5EF4-FFF2-40B4-BE49-F238E27FC236}">
                <a16:creationId xmlns:a16="http://schemas.microsoft.com/office/drawing/2014/main" xmlns="" id="{71541E01-932A-31DF-C6CA-16CC4F962371}"/>
              </a:ext>
            </a:extLst>
          </p:cNvPr>
          <p:cNvSpPr/>
          <p:nvPr/>
        </p:nvSpPr>
        <p:spPr>
          <a:xfrm>
            <a:off x="9274557" y="5222241"/>
            <a:ext cx="1381747" cy="11684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4098" name="Picture 2" descr="Picture background">
            <a:hlinkClick r:id="rId11" action="ppaction://hlinksldjump"/>
            <a:extLst>
              <a:ext uri="{FF2B5EF4-FFF2-40B4-BE49-F238E27FC236}">
                <a16:creationId xmlns:a16="http://schemas.microsoft.com/office/drawing/2014/main" xmlns="" id="{07247FB1-B3EE-F4E4-24B4-7F2C31C04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0559" y="5368298"/>
            <a:ext cx="809742" cy="89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276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DEBF72-E742-B5BF-4284-2DC63E338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D905D35C-9538-0464-16D1-6171FA05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160"/>
            <a:ext cx="12267901" cy="688848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A2E407F-1F66-4EBC-9756-775E0AAE83D6}"/>
              </a:ext>
            </a:extLst>
          </p:cNvPr>
          <p:cNvSpPr/>
          <p:nvPr/>
        </p:nvSpPr>
        <p:spPr>
          <a:xfrm>
            <a:off x="670560" y="0"/>
            <a:ext cx="4917440" cy="1219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A473048-4A7E-6471-8CA7-91A4297BB4AF}"/>
              </a:ext>
            </a:extLst>
          </p:cNvPr>
          <p:cNvSpPr/>
          <p:nvPr/>
        </p:nvSpPr>
        <p:spPr>
          <a:xfrm>
            <a:off x="6238240" y="0"/>
            <a:ext cx="5953760" cy="1219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C74B9A7-B898-A6B7-0D74-A636796CC74F}"/>
              </a:ext>
            </a:extLst>
          </p:cNvPr>
          <p:cNvSpPr/>
          <p:nvPr/>
        </p:nvSpPr>
        <p:spPr>
          <a:xfrm>
            <a:off x="4206240" y="5659121"/>
            <a:ext cx="3413760" cy="1219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D9C6F3E-EC00-8F63-4E6B-47E2943AA33B}"/>
              </a:ext>
            </a:extLst>
          </p:cNvPr>
          <p:cNvSpPr/>
          <p:nvPr/>
        </p:nvSpPr>
        <p:spPr>
          <a:xfrm>
            <a:off x="-20320" y="0"/>
            <a:ext cx="1381760" cy="68681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643F097-2BBD-56E0-E072-7B51D4CA154E}"/>
              </a:ext>
            </a:extLst>
          </p:cNvPr>
          <p:cNvSpPr/>
          <p:nvPr/>
        </p:nvSpPr>
        <p:spPr>
          <a:xfrm>
            <a:off x="4206240" y="1"/>
            <a:ext cx="138176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B3986C3-7DBF-8D1E-938A-25976328F8BB}"/>
              </a:ext>
            </a:extLst>
          </p:cNvPr>
          <p:cNvSpPr/>
          <p:nvPr/>
        </p:nvSpPr>
        <p:spPr>
          <a:xfrm>
            <a:off x="6238240" y="20320"/>
            <a:ext cx="138176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63602B6-EDE4-28C7-1CE8-88EA821D4E20}"/>
              </a:ext>
            </a:extLst>
          </p:cNvPr>
          <p:cNvSpPr/>
          <p:nvPr/>
        </p:nvSpPr>
        <p:spPr>
          <a:xfrm>
            <a:off x="10810240" y="1"/>
            <a:ext cx="138176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11DB2F1-9C9C-BE06-02CF-FE76A462C83C}"/>
              </a:ext>
            </a:extLst>
          </p:cNvPr>
          <p:cNvSpPr/>
          <p:nvPr/>
        </p:nvSpPr>
        <p:spPr>
          <a:xfrm>
            <a:off x="4206240" y="5638800"/>
            <a:ext cx="3413760" cy="12496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A64CEB8F-6D31-5177-63B9-154B5838AF14}"/>
              </a:ext>
            </a:extLst>
          </p:cNvPr>
          <p:cNvCxnSpPr/>
          <p:nvPr/>
        </p:nvCxnSpPr>
        <p:spPr>
          <a:xfrm>
            <a:off x="53848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EF8A9AF4-28E2-18E9-B14B-B87F1DC5D3EE}"/>
              </a:ext>
            </a:extLst>
          </p:cNvPr>
          <p:cNvCxnSpPr>
            <a:cxnSpLocks/>
          </p:cNvCxnSpPr>
          <p:nvPr/>
        </p:nvCxnSpPr>
        <p:spPr>
          <a:xfrm rot="5400000">
            <a:off x="330200" y="52243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4924862-97D2-6EE6-C705-B8A57E2CF032}"/>
              </a:ext>
            </a:extLst>
          </p:cNvPr>
          <p:cNvCxnSpPr>
            <a:cxnSpLocks/>
          </p:cNvCxnSpPr>
          <p:nvPr/>
        </p:nvCxnSpPr>
        <p:spPr>
          <a:xfrm rot="5400000">
            <a:off x="330200" y="6146801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DC2E3B3E-CCBC-9C3D-9F39-52F829AE63DC}"/>
              </a:ext>
            </a:extLst>
          </p:cNvPr>
          <p:cNvCxnSpPr>
            <a:cxnSpLocks/>
          </p:cNvCxnSpPr>
          <p:nvPr/>
        </p:nvCxnSpPr>
        <p:spPr>
          <a:xfrm rot="5400000">
            <a:off x="330200" y="42997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1452D6C5-9E4F-A2E0-2392-2607DC2E475C}"/>
              </a:ext>
            </a:extLst>
          </p:cNvPr>
          <p:cNvCxnSpPr>
            <a:cxnSpLocks/>
          </p:cNvCxnSpPr>
          <p:nvPr/>
        </p:nvCxnSpPr>
        <p:spPr>
          <a:xfrm rot="5400000">
            <a:off x="330200" y="342900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75546B3B-416D-2DEA-2523-23660230B385}"/>
              </a:ext>
            </a:extLst>
          </p:cNvPr>
          <p:cNvCxnSpPr>
            <a:cxnSpLocks/>
          </p:cNvCxnSpPr>
          <p:nvPr/>
        </p:nvCxnSpPr>
        <p:spPr>
          <a:xfrm rot="5400000">
            <a:off x="330200" y="24506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DCA74E24-772C-F632-42B3-E7E6F9AC6D73}"/>
              </a:ext>
            </a:extLst>
          </p:cNvPr>
          <p:cNvCxnSpPr>
            <a:cxnSpLocks/>
          </p:cNvCxnSpPr>
          <p:nvPr/>
        </p:nvCxnSpPr>
        <p:spPr>
          <a:xfrm rot="5400000">
            <a:off x="320040" y="1348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367FE18C-FD86-8F1D-E449-73578BDD3065}"/>
              </a:ext>
            </a:extLst>
          </p:cNvPr>
          <p:cNvCxnSpPr/>
          <p:nvPr/>
        </p:nvCxnSpPr>
        <p:spPr>
          <a:xfrm>
            <a:off x="151384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xmlns="" id="{21992110-5877-0F59-BB0C-1FCCF15A0414}"/>
              </a:ext>
            </a:extLst>
          </p:cNvPr>
          <p:cNvCxnSpPr/>
          <p:nvPr/>
        </p:nvCxnSpPr>
        <p:spPr>
          <a:xfrm>
            <a:off x="248920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xmlns="" id="{87A4F63A-E2A1-A66E-938F-D852750F05B7}"/>
              </a:ext>
            </a:extLst>
          </p:cNvPr>
          <p:cNvCxnSpPr/>
          <p:nvPr/>
        </p:nvCxnSpPr>
        <p:spPr>
          <a:xfrm>
            <a:off x="341376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08A08831-60FD-1614-5047-05CF4518A84D}"/>
              </a:ext>
            </a:extLst>
          </p:cNvPr>
          <p:cNvCxnSpPr/>
          <p:nvPr/>
        </p:nvCxnSpPr>
        <p:spPr>
          <a:xfrm>
            <a:off x="4500880" y="5791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A04BF073-613E-DE3B-F899-1288C7748FED}"/>
              </a:ext>
            </a:extLst>
          </p:cNvPr>
          <p:cNvCxnSpPr>
            <a:cxnSpLocks/>
          </p:cNvCxnSpPr>
          <p:nvPr/>
        </p:nvCxnSpPr>
        <p:spPr>
          <a:xfrm rot="5400000">
            <a:off x="4546600" y="1559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160D2D14-5CA1-E4E9-7F1E-F2EEE6AEA76E}"/>
              </a:ext>
            </a:extLst>
          </p:cNvPr>
          <p:cNvCxnSpPr>
            <a:cxnSpLocks/>
          </p:cNvCxnSpPr>
          <p:nvPr/>
        </p:nvCxnSpPr>
        <p:spPr>
          <a:xfrm rot="5400000">
            <a:off x="4536440" y="24506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F8EDC8F0-974A-B262-5238-DF20C2EB296D}"/>
              </a:ext>
            </a:extLst>
          </p:cNvPr>
          <p:cNvCxnSpPr>
            <a:cxnSpLocks/>
          </p:cNvCxnSpPr>
          <p:nvPr/>
        </p:nvCxnSpPr>
        <p:spPr>
          <a:xfrm rot="5400000">
            <a:off x="4536440" y="34137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9E93356F-AED2-DE71-7B20-86F32AF8FF3E}"/>
              </a:ext>
            </a:extLst>
          </p:cNvPr>
          <p:cNvCxnSpPr>
            <a:cxnSpLocks/>
          </p:cNvCxnSpPr>
          <p:nvPr/>
        </p:nvCxnSpPr>
        <p:spPr>
          <a:xfrm rot="5400000">
            <a:off x="4536440" y="42997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xmlns="" id="{BACEB343-E88B-C70E-08A8-9B009B228B48}"/>
              </a:ext>
            </a:extLst>
          </p:cNvPr>
          <p:cNvCxnSpPr>
            <a:cxnSpLocks/>
          </p:cNvCxnSpPr>
          <p:nvPr/>
        </p:nvCxnSpPr>
        <p:spPr>
          <a:xfrm rot="5400000">
            <a:off x="4526280" y="52243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xmlns="" id="{FE40A4C4-7BE8-AF9F-F70F-3A935929DD38}"/>
              </a:ext>
            </a:extLst>
          </p:cNvPr>
          <p:cNvCxnSpPr>
            <a:cxnSpLocks/>
          </p:cNvCxnSpPr>
          <p:nvPr/>
        </p:nvCxnSpPr>
        <p:spPr>
          <a:xfrm rot="5400000">
            <a:off x="4526280" y="6258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xmlns="" id="{31271AB9-381B-3C3F-E7AA-1BB7D4A06A2D}"/>
              </a:ext>
            </a:extLst>
          </p:cNvPr>
          <p:cNvCxnSpPr/>
          <p:nvPr/>
        </p:nvCxnSpPr>
        <p:spPr>
          <a:xfrm>
            <a:off x="5415280" y="6258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03082E4A-03C0-759C-AEA1-CC9663B6C3AD}"/>
              </a:ext>
            </a:extLst>
          </p:cNvPr>
          <p:cNvCxnSpPr/>
          <p:nvPr/>
        </p:nvCxnSpPr>
        <p:spPr>
          <a:xfrm>
            <a:off x="6441440" y="6258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xmlns="" id="{D59F451D-5EB2-2E6A-1CFA-023F8DD546A0}"/>
              </a:ext>
            </a:extLst>
          </p:cNvPr>
          <p:cNvCxnSpPr>
            <a:cxnSpLocks/>
          </p:cNvCxnSpPr>
          <p:nvPr/>
        </p:nvCxnSpPr>
        <p:spPr>
          <a:xfrm rot="5400000">
            <a:off x="6537960" y="561040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xmlns="" id="{B96D04B4-7DA6-5B18-7D7D-A9D5493F32BC}"/>
              </a:ext>
            </a:extLst>
          </p:cNvPr>
          <p:cNvCxnSpPr>
            <a:cxnSpLocks/>
          </p:cNvCxnSpPr>
          <p:nvPr/>
        </p:nvCxnSpPr>
        <p:spPr>
          <a:xfrm rot="5400000">
            <a:off x="6537960" y="46401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xmlns="" id="{EADFB3C0-236C-4B22-13B6-CBD1A542E850}"/>
              </a:ext>
            </a:extLst>
          </p:cNvPr>
          <p:cNvCxnSpPr>
            <a:cxnSpLocks/>
          </p:cNvCxnSpPr>
          <p:nvPr/>
        </p:nvCxnSpPr>
        <p:spPr>
          <a:xfrm rot="5400000">
            <a:off x="6537960" y="36190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xmlns="" id="{420D99B1-F31A-89D8-4450-933027D5A82A}"/>
              </a:ext>
            </a:extLst>
          </p:cNvPr>
          <p:cNvCxnSpPr>
            <a:cxnSpLocks/>
          </p:cNvCxnSpPr>
          <p:nvPr/>
        </p:nvCxnSpPr>
        <p:spPr>
          <a:xfrm rot="5400000">
            <a:off x="6537960" y="26233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xmlns="" id="{54FE032B-AAC1-7CC0-D391-A052C204F7F5}"/>
              </a:ext>
            </a:extLst>
          </p:cNvPr>
          <p:cNvCxnSpPr>
            <a:cxnSpLocks/>
          </p:cNvCxnSpPr>
          <p:nvPr/>
        </p:nvCxnSpPr>
        <p:spPr>
          <a:xfrm rot="5400000">
            <a:off x="6517640" y="14875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xmlns="" id="{CE8C057A-B890-2C04-1F47-813172B76EEC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14875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xmlns="" id="{35176545-921E-6378-6F3E-CDFE2C9FE680}"/>
              </a:ext>
            </a:extLst>
          </p:cNvPr>
          <p:cNvCxnSpPr/>
          <p:nvPr/>
        </p:nvCxnSpPr>
        <p:spPr>
          <a:xfrm>
            <a:off x="6781800" y="5994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xmlns="" id="{BDCDF902-DD63-4BB2-8EB9-3390E36AA409}"/>
              </a:ext>
            </a:extLst>
          </p:cNvPr>
          <p:cNvCxnSpPr/>
          <p:nvPr/>
        </p:nvCxnSpPr>
        <p:spPr>
          <a:xfrm>
            <a:off x="775716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xmlns="" id="{7667EEAF-12F9-6120-DF64-6BDB3677CB2C}"/>
              </a:ext>
            </a:extLst>
          </p:cNvPr>
          <p:cNvCxnSpPr/>
          <p:nvPr/>
        </p:nvCxnSpPr>
        <p:spPr>
          <a:xfrm>
            <a:off x="866140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xmlns="" id="{34759B90-C3FD-BE08-800C-B4F659CFA045}"/>
              </a:ext>
            </a:extLst>
          </p:cNvPr>
          <p:cNvCxnSpPr/>
          <p:nvPr/>
        </p:nvCxnSpPr>
        <p:spPr>
          <a:xfrm>
            <a:off x="965708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xmlns="" id="{28025B6F-10A1-7C00-EB8B-0CF3BB47919B}"/>
              </a:ext>
            </a:extLst>
          </p:cNvPr>
          <p:cNvCxnSpPr/>
          <p:nvPr/>
        </p:nvCxnSpPr>
        <p:spPr>
          <a:xfrm>
            <a:off x="10957560" y="5994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xmlns="" id="{E6957E5C-D2C6-3BBC-ED90-FE7A84599542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23693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xmlns="" id="{4C649ABF-57EA-2C40-F28D-A85F19A31B28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32786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AF94973F-9ABD-6EAC-6706-A600C3988E50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4223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xmlns="" id="{CB3FC7F2-9D5E-8056-8D0A-7D26DD4763C5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52243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xmlns="" id="{28251112-4EB9-E3BF-793E-67A053E6B40D}"/>
              </a:ext>
            </a:extLst>
          </p:cNvPr>
          <p:cNvCxnSpPr>
            <a:cxnSpLocks/>
          </p:cNvCxnSpPr>
          <p:nvPr/>
        </p:nvCxnSpPr>
        <p:spPr>
          <a:xfrm rot="5400000">
            <a:off x="11170920" y="6146801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E93FB788-6AC7-58EE-D818-CFE049973A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8961" y="5368298"/>
            <a:ext cx="1727200" cy="1393998"/>
          </a:xfrm>
          <a:prstGeom prst="rect">
            <a:avLst/>
          </a:prstGeom>
        </p:spPr>
      </p:pic>
      <p:sp>
        <p:nvSpPr>
          <p:cNvPr id="62" name="Овал 61">
            <a:hlinkClick r:id="rId5" action="ppaction://hlinksldjump"/>
            <a:extLst>
              <a:ext uri="{FF2B5EF4-FFF2-40B4-BE49-F238E27FC236}">
                <a16:creationId xmlns:a16="http://schemas.microsoft.com/office/drawing/2014/main" xmlns="" id="{19141240-6AB5-D2D2-8229-F35138661F7F}"/>
              </a:ext>
            </a:extLst>
          </p:cNvPr>
          <p:cNvSpPr/>
          <p:nvPr/>
        </p:nvSpPr>
        <p:spPr>
          <a:xfrm>
            <a:off x="1399560" y="3278680"/>
            <a:ext cx="1381747" cy="1168400"/>
          </a:xfrm>
          <a:prstGeom prst="ellipse">
            <a:avLst/>
          </a:prstGeom>
          <a:solidFill>
            <a:srgbClr val="FF0000">
              <a:alpha val="89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2700">
                  <a:solidFill>
                    <a:schemeClr val="tx1"/>
                  </a:solidFill>
                </a:ln>
                <a:hlinkClick r:id="rId5" action="ppaction://hlinksldjump"/>
              </a:rPr>
              <a:t>?</a:t>
            </a:r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xmlns="" id="{DF7FC0BC-CA12-D6F7-BA6F-20318470FF41}"/>
              </a:ext>
            </a:extLst>
          </p:cNvPr>
          <p:cNvSpPr/>
          <p:nvPr/>
        </p:nvSpPr>
        <p:spPr>
          <a:xfrm>
            <a:off x="7706373" y="1465580"/>
            <a:ext cx="1381747" cy="1168400"/>
          </a:xfrm>
          <a:prstGeom prst="ellipse">
            <a:avLst/>
          </a:prstGeom>
          <a:solidFill>
            <a:schemeClr val="bg2">
              <a:alpha val="89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69" name="Рисунок 68">
            <a:hlinkClick r:id="rId6" action="ppaction://hlinksldjump"/>
            <a:extLst>
              <a:ext uri="{FF2B5EF4-FFF2-40B4-BE49-F238E27FC236}">
                <a16:creationId xmlns:a16="http://schemas.microsoft.com/office/drawing/2014/main" xmlns="" id="{4B8833F6-5899-53FF-B8B3-CE7587CA5D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6373" y="1574499"/>
            <a:ext cx="1318331" cy="876141"/>
          </a:xfrm>
          <a:prstGeom prst="rect">
            <a:avLst/>
          </a:prstGeom>
        </p:spPr>
      </p:pic>
      <p:sp>
        <p:nvSpPr>
          <p:cNvPr id="70" name="Овал 69">
            <a:hlinkClick r:id="rId8" action="ppaction://hlinksldjump"/>
            <a:extLst>
              <a:ext uri="{FF2B5EF4-FFF2-40B4-BE49-F238E27FC236}">
                <a16:creationId xmlns:a16="http://schemas.microsoft.com/office/drawing/2014/main" xmlns="" id="{9F2206FC-DF83-7B40-28D9-1952E53BEAC2}"/>
              </a:ext>
            </a:extLst>
          </p:cNvPr>
          <p:cNvSpPr/>
          <p:nvPr/>
        </p:nvSpPr>
        <p:spPr>
          <a:xfrm>
            <a:off x="2751449" y="1601529"/>
            <a:ext cx="1381747" cy="1168400"/>
          </a:xfrm>
          <a:prstGeom prst="ellipse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71" name="Овал 70">
            <a:hlinkClick r:id="rId8" action="ppaction://hlinksldjump"/>
            <a:extLst>
              <a:ext uri="{FF2B5EF4-FFF2-40B4-BE49-F238E27FC236}">
                <a16:creationId xmlns:a16="http://schemas.microsoft.com/office/drawing/2014/main" xmlns="" id="{2C5E8468-1C82-14AF-3F1A-514F5A3087E4}"/>
              </a:ext>
            </a:extLst>
          </p:cNvPr>
          <p:cNvSpPr/>
          <p:nvPr/>
        </p:nvSpPr>
        <p:spPr>
          <a:xfrm>
            <a:off x="3270256" y="1715541"/>
            <a:ext cx="304808" cy="3134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>
            <a:hlinkClick r:id="rId8" action="ppaction://hlinksldjump"/>
            <a:extLst>
              <a:ext uri="{FF2B5EF4-FFF2-40B4-BE49-F238E27FC236}">
                <a16:creationId xmlns:a16="http://schemas.microsoft.com/office/drawing/2014/main" xmlns="" id="{2964209E-CD51-2A67-E549-3A24228CFB67}"/>
              </a:ext>
            </a:extLst>
          </p:cNvPr>
          <p:cNvSpPr/>
          <p:nvPr/>
        </p:nvSpPr>
        <p:spPr>
          <a:xfrm>
            <a:off x="3270256" y="2023341"/>
            <a:ext cx="304808" cy="31345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>
            <a:hlinkClick r:id="rId8" action="ppaction://hlinksldjump"/>
            <a:extLst>
              <a:ext uri="{FF2B5EF4-FFF2-40B4-BE49-F238E27FC236}">
                <a16:creationId xmlns:a16="http://schemas.microsoft.com/office/drawing/2014/main" xmlns="" id="{178F0CA4-3156-658C-B743-18453777FAE7}"/>
              </a:ext>
            </a:extLst>
          </p:cNvPr>
          <p:cNvSpPr/>
          <p:nvPr/>
        </p:nvSpPr>
        <p:spPr>
          <a:xfrm>
            <a:off x="3270256" y="2340188"/>
            <a:ext cx="304808" cy="31345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xmlns="" id="{B8406492-9F61-28EB-368D-6AC6661C9FFE}"/>
              </a:ext>
            </a:extLst>
          </p:cNvPr>
          <p:cNvSpPr/>
          <p:nvPr/>
        </p:nvSpPr>
        <p:spPr>
          <a:xfrm>
            <a:off x="2773700" y="5562601"/>
            <a:ext cx="1381747" cy="1168400"/>
          </a:xfrm>
          <a:prstGeom prst="ellipse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80" name="Рисунок 79">
            <a:hlinkClick r:id="rId9" action="ppaction://hlinksldjump"/>
            <a:extLst>
              <a:ext uri="{FF2B5EF4-FFF2-40B4-BE49-F238E27FC236}">
                <a16:creationId xmlns:a16="http://schemas.microsoft.com/office/drawing/2014/main" xmlns="" id="{66908019-C797-34A2-33AF-E7C7A79870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8884" y="5638800"/>
            <a:ext cx="1365284" cy="1023963"/>
          </a:xfrm>
          <a:prstGeom prst="rect">
            <a:avLst/>
          </a:prstGeom>
        </p:spPr>
      </p:pic>
      <p:sp>
        <p:nvSpPr>
          <p:cNvPr id="2" name="Овал 1">
            <a:hlinkClick r:id="rId9" action="ppaction://hlinksldjump"/>
            <a:extLst>
              <a:ext uri="{FF2B5EF4-FFF2-40B4-BE49-F238E27FC236}">
                <a16:creationId xmlns:a16="http://schemas.microsoft.com/office/drawing/2014/main" xmlns="" id="{2BF0C406-C4D2-E79D-2E17-5111B5960EF6}"/>
              </a:ext>
            </a:extLst>
          </p:cNvPr>
          <p:cNvSpPr/>
          <p:nvPr/>
        </p:nvSpPr>
        <p:spPr>
          <a:xfrm>
            <a:off x="9274557" y="5222241"/>
            <a:ext cx="1381747" cy="11684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4098" name="Picture 2" descr="Picture background">
            <a:hlinkClick r:id="rId11" action="ppaction://hlinksldjump"/>
            <a:extLst>
              <a:ext uri="{FF2B5EF4-FFF2-40B4-BE49-F238E27FC236}">
                <a16:creationId xmlns:a16="http://schemas.microsoft.com/office/drawing/2014/main" xmlns="" id="{31ACD482-905F-83C5-264F-B746E7E66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0559" y="5368298"/>
            <a:ext cx="809742" cy="89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2386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F2EAC1-5439-B1F9-34A7-1AA3EB014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EA95CB93-745A-8E68-D3C9-D8C7199DB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160"/>
            <a:ext cx="12267901" cy="688848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BD9E8DA-F1C9-9B1D-2CDF-718334BE7E82}"/>
              </a:ext>
            </a:extLst>
          </p:cNvPr>
          <p:cNvSpPr/>
          <p:nvPr/>
        </p:nvSpPr>
        <p:spPr>
          <a:xfrm>
            <a:off x="670560" y="0"/>
            <a:ext cx="4917440" cy="1219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F313468-8363-CFDE-F94A-77B80D370D1F}"/>
              </a:ext>
            </a:extLst>
          </p:cNvPr>
          <p:cNvSpPr/>
          <p:nvPr/>
        </p:nvSpPr>
        <p:spPr>
          <a:xfrm>
            <a:off x="6238240" y="0"/>
            <a:ext cx="5953760" cy="1219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C74CD29-F9D8-2CC0-33AC-E63CDAABA80B}"/>
              </a:ext>
            </a:extLst>
          </p:cNvPr>
          <p:cNvSpPr/>
          <p:nvPr/>
        </p:nvSpPr>
        <p:spPr>
          <a:xfrm>
            <a:off x="4206240" y="5659121"/>
            <a:ext cx="3413760" cy="1219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5A0DFB0-688D-D227-EA5D-026FF7EB4149}"/>
              </a:ext>
            </a:extLst>
          </p:cNvPr>
          <p:cNvSpPr/>
          <p:nvPr/>
        </p:nvSpPr>
        <p:spPr>
          <a:xfrm>
            <a:off x="-20320" y="0"/>
            <a:ext cx="1381760" cy="68681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520249-E1B4-9EE7-8984-593E720F8DF7}"/>
              </a:ext>
            </a:extLst>
          </p:cNvPr>
          <p:cNvSpPr/>
          <p:nvPr/>
        </p:nvSpPr>
        <p:spPr>
          <a:xfrm>
            <a:off x="4206240" y="1"/>
            <a:ext cx="138176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42B590B-E682-0853-3F12-05F223DC825F}"/>
              </a:ext>
            </a:extLst>
          </p:cNvPr>
          <p:cNvSpPr/>
          <p:nvPr/>
        </p:nvSpPr>
        <p:spPr>
          <a:xfrm>
            <a:off x="6238240" y="20320"/>
            <a:ext cx="138176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305DA41E-DEC3-5B7E-39AE-57DAE6F16C8B}"/>
              </a:ext>
            </a:extLst>
          </p:cNvPr>
          <p:cNvSpPr/>
          <p:nvPr/>
        </p:nvSpPr>
        <p:spPr>
          <a:xfrm>
            <a:off x="10810240" y="1"/>
            <a:ext cx="138176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241B8352-341F-47CD-AC42-DB83CBB29725}"/>
              </a:ext>
            </a:extLst>
          </p:cNvPr>
          <p:cNvSpPr/>
          <p:nvPr/>
        </p:nvSpPr>
        <p:spPr>
          <a:xfrm>
            <a:off x="4206240" y="5638800"/>
            <a:ext cx="3413760" cy="12496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36056D32-44E9-3563-04AA-15D1FBA3A54D}"/>
              </a:ext>
            </a:extLst>
          </p:cNvPr>
          <p:cNvCxnSpPr/>
          <p:nvPr/>
        </p:nvCxnSpPr>
        <p:spPr>
          <a:xfrm>
            <a:off x="53848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69CA675D-E31E-B281-39C7-A0DDDE418C7C}"/>
              </a:ext>
            </a:extLst>
          </p:cNvPr>
          <p:cNvCxnSpPr>
            <a:cxnSpLocks/>
          </p:cNvCxnSpPr>
          <p:nvPr/>
        </p:nvCxnSpPr>
        <p:spPr>
          <a:xfrm rot="5400000">
            <a:off x="330200" y="52243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DE456D41-1AB7-50A5-7ADA-7AA28BF12F65}"/>
              </a:ext>
            </a:extLst>
          </p:cNvPr>
          <p:cNvCxnSpPr>
            <a:cxnSpLocks/>
          </p:cNvCxnSpPr>
          <p:nvPr/>
        </p:nvCxnSpPr>
        <p:spPr>
          <a:xfrm rot="5400000">
            <a:off x="330200" y="6146801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7CD4BCC3-C62D-A37F-2C75-96AA0892F13F}"/>
              </a:ext>
            </a:extLst>
          </p:cNvPr>
          <p:cNvCxnSpPr>
            <a:cxnSpLocks/>
          </p:cNvCxnSpPr>
          <p:nvPr/>
        </p:nvCxnSpPr>
        <p:spPr>
          <a:xfrm rot="5400000">
            <a:off x="330200" y="42997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AD232610-74C1-0435-6871-01A645EB958E}"/>
              </a:ext>
            </a:extLst>
          </p:cNvPr>
          <p:cNvCxnSpPr>
            <a:cxnSpLocks/>
          </p:cNvCxnSpPr>
          <p:nvPr/>
        </p:nvCxnSpPr>
        <p:spPr>
          <a:xfrm rot="5400000">
            <a:off x="330200" y="342900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23367EC6-81F8-DB95-7544-07557ADD8B9A}"/>
              </a:ext>
            </a:extLst>
          </p:cNvPr>
          <p:cNvCxnSpPr>
            <a:cxnSpLocks/>
          </p:cNvCxnSpPr>
          <p:nvPr/>
        </p:nvCxnSpPr>
        <p:spPr>
          <a:xfrm rot="5400000">
            <a:off x="330200" y="24506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2EC72E12-9894-9E68-84FF-4D0638E99443}"/>
              </a:ext>
            </a:extLst>
          </p:cNvPr>
          <p:cNvCxnSpPr>
            <a:cxnSpLocks/>
          </p:cNvCxnSpPr>
          <p:nvPr/>
        </p:nvCxnSpPr>
        <p:spPr>
          <a:xfrm rot="5400000">
            <a:off x="320040" y="1348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3FD4D442-380C-0ADD-4458-35BD33FF4B36}"/>
              </a:ext>
            </a:extLst>
          </p:cNvPr>
          <p:cNvCxnSpPr/>
          <p:nvPr/>
        </p:nvCxnSpPr>
        <p:spPr>
          <a:xfrm>
            <a:off x="151384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xmlns="" id="{FDB898C0-AB23-7596-45CE-49A7A07DDDD5}"/>
              </a:ext>
            </a:extLst>
          </p:cNvPr>
          <p:cNvCxnSpPr/>
          <p:nvPr/>
        </p:nvCxnSpPr>
        <p:spPr>
          <a:xfrm>
            <a:off x="248920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xmlns="" id="{08F7AAFF-6058-1BFF-7A3E-B03F26D9ADD0}"/>
              </a:ext>
            </a:extLst>
          </p:cNvPr>
          <p:cNvCxnSpPr/>
          <p:nvPr/>
        </p:nvCxnSpPr>
        <p:spPr>
          <a:xfrm>
            <a:off x="341376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101313AB-5646-0EA8-8606-8F1D00C4C386}"/>
              </a:ext>
            </a:extLst>
          </p:cNvPr>
          <p:cNvCxnSpPr/>
          <p:nvPr/>
        </p:nvCxnSpPr>
        <p:spPr>
          <a:xfrm>
            <a:off x="4500880" y="5791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6C5B3735-A0A1-5307-0726-D8F11829206F}"/>
              </a:ext>
            </a:extLst>
          </p:cNvPr>
          <p:cNvCxnSpPr>
            <a:cxnSpLocks/>
          </p:cNvCxnSpPr>
          <p:nvPr/>
        </p:nvCxnSpPr>
        <p:spPr>
          <a:xfrm rot="5400000">
            <a:off x="4546600" y="1559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66FE3F5A-3545-54E1-AC0A-0452021263E5}"/>
              </a:ext>
            </a:extLst>
          </p:cNvPr>
          <p:cNvCxnSpPr>
            <a:cxnSpLocks/>
          </p:cNvCxnSpPr>
          <p:nvPr/>
        </p:nvCxnSpPr>
        <p:spPr>
          <a:xfrm rot="5400000">
            <a:off x="4536440" y="24506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601F394C-897B-11AC-1622-E0CE359EAC25}"/>
              </a:ext>
            </a:extLst>
          </p:cNvPr>
          <p:cNvCxnSpPr>
            <a:cxnSpLocks/>
          </p:cNvCxnSpPr>
          <p:nvPr/>
        </p:nvCxnSpPr>
        <p:spPr>
          <a:xfrm rot="5400000">
            <a:off x="4536440" y="34137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22C86D8F-ACA7-03CB-521F-C7DD074D1D15}"/>
              </a:ext>
            </a:extLst>
          </p:cNvPr>
          <p:cNvCxnSpPr>
            <a:cxnSpLocks/>
          </p:cNvCxnSpPr>
          <p:nvPr/>
        </p:nvCxnSpPr>
        <p:spPr>
          <a:xfrm rot="5400000">
            <a:off x="4536440" y="42997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xmlns="" id="{DDE7AC7C-1D29-AB84-72FF-5CC02753B577}"/>
              </a:ext>
            </a:extLst>
          </p:cNvPr>
          <p:cNvCxnSpPr>
            <a:cxnSpLocks/>
          </p:cNvCxnSpPr>
          <p:nvPr/>
        </p:nvCxnSpPr>
        <p:spPr>
          <a:xfrm rot="5400000">
            <a:off x="4526280" y="52243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xmlns="" id="{62FECBB6-F4D4-FD94-34B7-48C2082837CF}"/>
              </a:ext>
            </a:extLst>
          </p:cNvPr>
          <p:cNvCxnSpPr>
            <a:cxnSpLocks/>
          </p:cNvCxnSpPr>
          <p:nvPr/>
        </p:nvCxnSpPr>
        <p:spPr>
          <a:xfrm rot="5400000">
            <a:off x="4526280" y="6258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xmlns="" id="{4BED9383-65E0-13EB-14A8-78D46929B28A}"/>
              </a:ext>
            </a:extLst>
          </p:cNvPr>
          <p:cNvCxnSpPr/>
          <p:nvPr/>
        </p:nvCxnSpPr>
        <p:spPr>
          <a:xfrm>
            <a:off x="5415280" y="6258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7C6D6FF3-589E-0951-2A49-6E3E9E26C34D}"/>
              </a:ext>
            </a:extLst>
          </p:cNvPr>
          <p:cNvCxnSpPr/>
          <p:nvPr/>
        </p:nvCxnSpPr>
        <p:spPr>
          <a:xfrm>
            <a:off x="6441440" y="6258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xmlns="" id="{779F1FE7-04D4-56C8-AD3B-97AB965153B9}"/>
              </a:ext>
            </a:extLst>
          </p:cNvPr>
          <p:cNvCxnSpPr>
            <a:cxnSpLocks/>
          </p:cNvCxnSpPr>
          <p:nvPr/>
        </p:nvCxnSpPr>
        <p:spPr>
          <a:xfrm rot="5400000">
            <a:off x="6537960" y="561040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xmlns="" id="{ACEEA0F7-A91F-646B-A9D7-BE07F48E5D4C}"/>
              </a:ext>
            </a:extLst>
          </p:cNvPr>
          <p:cNvCxnSpPr>
            <a:cxnSpLocks/>
          </p:cNvCxnSpPr>
          <p:nvPr/>
        </p:nvCxnSpPr>
        <p:spPr>
          <a:xfrm rot="5400000">
            <a:off x="6537960" y="46401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xmlns="" id="{9763F158-D61F-D2F2-C651-BF48CDC59A90}"/>
              </a:ext>
            </a:extLst>
          </p:cNvPr>
          <p:cNvCxnSpPr>
            <a:cxnSpLocks/>
          </p:cNvCxnSpPr>
          <p:nvPr/>
        </p:nvCxnSpPr>
        <p:spPr>
          <a:xfrm rot="5400000">
            <a:off x="6537960" y="36190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xmlns="" id="{9B93F1DF-8532-0D55-124C-CDE683C6A0ED}"/>
              </a:ext>
            </a:extLst>
          </p:cNvPr>
          <p:cNvCxnSpPr>
            <a:cxnSpLocks/>
          </p:cNvCxnSpPr>
          <p:nvPr/>
        </p:nvCxnSpPr>
        <p:spPr>
          <a:xfrm rot="5400000">
            <a:off x="6537960" y="26233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xmlns="" id="{24B2793A-B482-ED51-7D84-079D30902EB5}"/>
              </a:ext>
            </a:extLst>
          </p:cNvPr>
          <p:cNvCxnSpPr>
            <a:cxnSpLocks/>
          </p:cNvCxnSpPr>
          <p:nvPr/>
        </p:nvCxnSpPr>
        <p:spPr>
          <a:xfrm rot="5400000">
            <a:off x="6517640" y="14875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xmlns="" id="{8DD4A31B-2F31-BA5C-BAC9-47582A9CB8CE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14875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xmlns="" id="{CDB2F794-A39A-992C-6D21-36614D45D73A}"/>
              </a:ext>
            </a:extLst>
          </p:cNvPr>
          <p:cNvCxnSpPr/>
          <p:nvPr/>
        </p:nvCxnSpPr>
        <p:spPr>
          <a:xfrm>
            <a:off x="6781800" y="5994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xmlns="" id="{CF286F1B-4EF6-196E-030D-B0FC65F55F99}"/>
              </a:ext>
            </a:extLst>
          </p:cNvPr>
          <p:cNvCxnSpPr/>
          <p:nvPr/>
        </p:nvCxnSpPr>
        <p:spPr>
          <a:xfrm>
            <a:off x="775716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xmlns="" id="{1EFA0C13-72E3-5245-7F2B-26AED14B5C4F}"/>
              </a:ext>
            </a:extLst>
          </p:cNvPr>
          <p:cNvCxnSpPr/>
          <p:nvPr/>
        </p:nvCxnSpPr>
        <p:spPr>
          <a:xfrm>
            <a:off x="866140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xmlns="" id="{940AF46F-74CB-D894-A534-54555C8ABC05}"/>
              </a:ext>
            </a:extLst>
          </p:cNvPr>
          <p:cNvCxnSpPr/>
          <p:nvPr/>
        </p:nvCxnSpPr>
        <p:spPr>
          <a:xfrm>
            <a:off x="965708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xmlns="" id="{05B77059-2ECF-8509-1D5A-1285AB712A34}"/>
              </a:ext>
            </a:extLst>
          </p:cNvPr>
          <p:cNvCxnSpPr/>
          <p:nvPr/>
        </p:nvCxnSpPr>
        <p:spPr>
          <a:xfrm>
            <a:off x="10957560" y="5994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xmlns="" id="{22899EA3-79E6-831A-0F1A-43978B2F1944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23693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xmlns="" id="{94C07189-1DEB-CEA3-64F9-C0BC6C606608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32786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F6A83A6B-30FE-7B66-42F4-C97B46EDD9DE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4223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xmlns="" id="{AFF14A88-8856-1D0D-82A0-33857ABB9AF6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52243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xmlns="" id="{D65BDFF3-5B4D-B238-391E-11482B8522F8}"/>
              </a:ext>
            </a:extLst>
          </p:cNvPr>
          <p:cNvCxnSpPr>
            <a:cxnSpLocks/>
          </p:cNvCxnSpPr>
          <p:nvPr/>
        </p:nvCxnSpPr>
        <p:spPr>
          <a:xfrm rot="5400000">
            <a:off x="11170920" y="6146801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BC057407-A370-9363-F86A-A2769D8428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7980" y="-20898"/>
            <a:ext cx="1727200" cy="1393998"/>
          </a:xfrm>
          <a:prstGeom prst="rect">
            <a:avLst/>
          </a:prstGeom>
        </p:spPr>
      </p:pic>
      <p:sp>
        <p:nvSpPr>
          <p:cNvPr id="62" name="Овал 61">
            <a:hlinkClick r:id="rId5" action="ppaction://hlinksldjump"/>
            <a:extLst>
              <a:ext uri="{FF2B5EF4-FFF2-40B4-BE49-F238E27FC236}">
                <a16:creationId xmlns:a16="http://schemas.microsoft.com/office/drawing/2014/main" xmlns="" id="{16B8E207-AAF1-E71E-5109-1C40D26CF335}"/>
              </a:ext>
            </a:extLst>
          </p:cNvPr>
          <p:cNvSpPr/>
          <p:nvPr/>
        </p:nvSpPr>
        <p:spPr>
          <a:xfrm>
            <a:off x="1399560" y="3278680"/>
            <a:ext cx="1381747" cy="1168400"/>
          </a:xfrm>
          <a:prstGeom prst="ellipse">
            <a:avLst/>
          </a:prstGeom>
          <a:solidFill>
            <a:srgbClr val="FF0000">
              <a:alpha val="89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2700">
                  <a:solidFill>
                    <a:schemeClr val="tx1"/>
                  </a:solidFill>
                </a:ln>
                <a:hlinkClick r:id="rId5" action="ppaction://hlinksldjump"/>
              </a:rPr>
              <a:t>?</a:t>
            </a:r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xmlns="" id="{B5C35B28-5E3D-F568-A009-C54FD4DE0582}"/>
              </a:ext>
            </a:extLst>
          </p:cNvPr>
          <p:cNvSpPr/>
          <p:nvPr/>
        </p:nvSpPr>
        <p:spPr>
          <a:xfrm>
            <a:off x="7706373" y="1465580"/>
            <a:ext cx="1381747" cy="1168400"/>
          </a:xfrm>
          <a:prstGeom prst="ellipse">
            <a:avLst/>
          </a:prstGeom>
          <a:solidFill>
            <a:schemeClr val="bg2">
              <a:alpha val="89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69" name="Рисунок 68">
            <a:hlinkClick r:id="rId6" action="ppaction://hlinksldjump"/>
            <a:extLst>
              <a:ext uri="{FF2B5EF4-FFF2-40B4-BE49-F238E27FC236}">
                <a16:creationId xmlns:a16="http://schemas.microsoft.com/office/drawing/2014/main" xmlns="" id="{5A7D0E2B-CCB9-18A4-82B9-7279C7B674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6373" y="1574499"/>
            <a:ext cx="1318331" cy="876141"/>
          </a:xfrm>
          <a:prstGeom prst="rect">
            <a:avLst/>
          </a:prstGeom>
        </p:spPr>
      </p:pic>
      <p:sp>
        <p:nvSpPr>
          <p:cNvPr id="70" name="Овал 69">
            <a:hlinkClick r:id="rId8" action="ppaction://hlinksldjump"/>
            <a:extLst>
              <a:ext uri="{FF2B5EF4-FFF2-40B4-BE49-F238E27FC236}">
                <a16:creationId xmlns:a16="http://schemas.microsoft.com/office/drawing/2014/main" xmlns="" id="{546ECB6E-90A6-4545-E6BE-68AD130DA86C}"/>
              </a:ext>
            </a:extLst>
          </p:cNvPr>
          <p:cNvSpPr/>
          <p:nvPr/>
        </p:nvSpPr>
        <p:spPr>
          <a:xfrm>
            <a:off x="2751449" y="1601529"/>
            <a:ext cx="1381747" cy="1168400"/>
          </a:xfrm>
          <a:prstGeom prst="ellipse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71" name="Овал 70">
            <a:hlinkClick r:id="rId8" action="ppaction://hlinksldjump"/>
            <a:extLst>
              <a:ext uri="{FF2B5EF4-FFF2-40B4-BE49-F238E27FC236}">
                <a16:creationId xmlns:a16="http://schemas.microsoft.com/office/drawing/2014/main" xmlns="" id="{349D780F-CE26-916A-21D9-4513719758AB}"/>
              </a:ext>
            </a:extLst>
          </p:cNvPr>
          <p:cNvSpPr/>
          <p:nvPr/>
        </p:nvSpPr>
        <p:spPr>
          <a:xfrm>
            <a:off x="3270256" y="1715541"/>
            <a:ext cx="304808" cy="3134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>
            <a:hlinkClick r:id="rId8" action="ppaction://hlinksldjump"/>
            <a:extLst>
              <a:ext uri="{FF2B5EF4-FFF2-40B4-BE49-F238E27FC236}">
                <a16:creationId xmlns:a16="http://schemas.microsoft.com/office/drawing/2014/main" xmlns="" id="{1E9CB6A0-9CB7-7F9A-FF4B-87EF3D83FFD5}"/>
              </a:ext>
            </a:extLst>
          </p:cNvPr>
          <p:cNvSpPr/>
          <p:nvPr/>
        </p:nvSpPr>
        <p:spPr>
          <a:xfrm>
            <a:off x="3270256" y="2023341"/>
            <a:ext cx="304808" cy="31345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>
            <a:hlinkClick r:id="rId8" action="ppaction://hlinksldjump"/>
            <a:extLst>
              <a:ext uri="{FF2B5EF4-FFF2-40B4-BE49-F238E27FC236}">
                <a16:creationId xmlns:a16="http://schemas.microsoft.com/office/drawing/2014/main" xmlns="" id="{7CA0B2A6-22D3-DC4F-9ED5-FA9BA13E49EF}"/>
              </a:ext>
            </a:extLst>
          </p:cNvPr>
          <p:cNvSpPr/>
          <p:nvPr/>
        </p:nvSpPr>
        <p:spPr>
          <a:xfrm>
            <a:off x="3270256" y="2340188"/>
            <a:ext cx="304808" cy="31345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xmlns="" id="{F54706B7-6D82-75D4-77EF-D2339C09FD78}"/>
              </a:ext>
            </a:extLst>
          </p:cNvPr>
          <p:cNvSpPr/>
          <p:nvPr/>
        </p:nvSpPr>
        <p:spPr>
          <a:xfrm>
            <a:off x="2773700" y="5562601"/>
            <a:ext cx="1381747" cy="1168400"/>
          </a:xfrm>
          <a:prstGeom prst="ellipse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80" name="Рисунок 79">
            <a:hlinkClick r:id="rId9" action="ppaction://hlinksldjump"/>
            <a:extLst>
              <a:ext uri="{FF2B5EF4-FFF2-40B4-BE49-F238E27FC236}">
                <a16:creationId xmlns:a16="http://schemas.microsoft.com/office/drawing/2014/main" xmlns="" id="{2FC4AB93-123A-CC00-3EEC-D8B87F1E91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8884" y="5638800"/>
            <a:ext cx="1365284" cy="1023963"/>
          </a:xfrm>
          <a:prstGeom prst="rect">
            <a:avLst/>
          </a:prstGeom>
        </p:spPr>
      </p:pic>
      <p:sp>
        <p:nvSpPr>
          <p:cNvPr id="2" name="Овал 1">
            <a:hlinkClick r:id="rId9" action="ppaction://hlinksldjump"/>
            <a:extLst>
              <a:ext uri="{FF2B5EF4-FFF2-40B4-BE49-F238E27FC236}">
                <a16:creationId xmlns:a16="http://schemas.microsoft.com/office/drawing/2014/main" xmlns="" id="{25881C6A-BB7E-3264-56B8-EF6D9BA48D56}"/>
              </a:ext>
            </a:extLst>
          </p:cNvPr>
          <p:cNvSpPr/>
          <p:nvPr/>
        </p:nvSpPr>
        <p:spPr>
          <a:xfrm>
            <a:off x="9274557" y="5222241"/>
            <a:ext cx="1381747" cy="11684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4098" name="Picture 2" descr="Picture background">
            <a:hlinkClick r:id="rId11" action="ppaction://hlinksldjump"/>
            <a:extLst>
              <a:ext uri="{FF2B5EF4-FFF2-40B4-BE49-F238E27FC236}">
                <a16:creationId xmlns:a16="http://schemas.microsoft.com/office/drawing/2014/main" xmlns="" id="{E6FE64D4-1194-7FC5-E582-5B8A96FB9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0559" y="5368298"/>
            <a:ext cx="809742" cy="89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5402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AE1B35A-C3CA-DD86-FCF3-E6D440BE7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8E968A88-E87B-ED37-DB67-24987CEE3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160"/>
            <a:ext cx="12267901" cy="688848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A4A0255-3F34-1F1D-C321-0A0D75A4A402}"/>
              </a:ext>
            </a:extLst>
          </p:cNvPr>
          <p:cNvSpPr/>
          <p:nvPr/>
        </p:nvSpPr>
        <p:spPr>
          <a:xfrm>
            <a:off x="670560" y="0"/>
            <a:ext cx="4917440" cy="1219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B20FA21-AB5C-B3A1-27FB-F219C0243D21}"/>
              </a:ext>
            </a:extLst>
          </p:cNvPr>
          <p:cNvSpPr/>
          <p:nvPr/>
        </p:nvSpPr>
        <p:spPr>
          <a:xfrm>
            <a:off x="6238240" y="0"/>
            <a:ext cx="5953760" cy="1219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8EAB6F5-062F-4EDD-6BA8-856EEC5FD77E}"/>
              </a:ext>
            </a:extLst>
          </p:cNvPr>
          <p:cNvSpPr/>
          <p:nvPr/>
        </p:nvSpPr>
        <p:spPr>
          <a:xfrm>
            <a:off x="4206240" y="5659121"/>
            <a:ext cx="3413760" cy="1219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A5241EB-F1AE-4B9C-EA0E-853458322EC6}"/>
              </a:ext>
            </a:extLst>
          </p:cNvPr>
          <p:cNvSpPr/>
          <p:nvPr/>
        </p:nvSpPr>
        <p:spPr>
          <a:xfrm>
            <a:off x="-20320" y="0"/>
            <a:ext cx="1381760" cy="68681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12BC820-276F-2F09-69BC-B04206DD9025}"/>
              </a:ext>
            </a:extLst>
          </p:cNvPr>
          <p:cNvSpPr/>
          <p:nvPr/>
        </p:nvSpPr>
        <p:spPr>
          <a:xfrm>
            <a:off x="4206240" y="1"/>
            <a:ext cx="138176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A0A3804-A594-3D15-6443-3ACBB9D583BD}"/>
              </a:ext>
            </a:extLst>
          </p:cNvPr>
          <p:cNvSpPr/>
          <p:nvPr/>
        </p:nvSpPr>
        <p:spPr>
          <a:xfrm>
            <a:off x="6238240" y="20320"/>
            <a:ext cx="138176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2F1B088-8BE1-99F2-978B-59081FE8D9D5}"/>
              </a:ext>
            </a:extLst>
          </p:cNvPr>
          <p:cNvSpPr/>
          <p:nvPr/>
        </p:nvSpPr>
        <p:spPr>
          <a:xfrm>
            <a:off x="10810240" y="1"/>
            <a:ext cx="138176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D1FEE8C-9028-B096-F832-14F09724F90D}"/>
              </a:ext>
            </a:extLst>
          </p:cNvPr>
          <p:cNvSpPr/>
          <p:nvPr/>
        </p:nvSpPr>
        <p:spPr>
          <a:xfrm>
            <a:off x="4206240" y="5638800"/>
            <a:ext cx="3413760" cy="12496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EDF8A293-4267-E015-8951-B3C95FA59F94}"/>
              </a:ext>
            </a:extLst>
          </p:cNvPr>
          <p:cNvCxnSpPr/>
          <p:nvPr/>
        </p:nvCxnSpPr>
        <p:spPr>
          <a:xfrm>
            <a:off x="53848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7A55A7D3-D8D2-7DF8-5660-AF5240664A87}"/>
              </a:ext>
            </a:extLst>
          </p:cNvPr>
          <p:cNvCxnSpPr>
            <a:cxnSpLocks/>
          </p:cNvCxnSpPr>
          <p:nvPr/>
        </p:nvCxnSpPr>
        <p:spPr>
          <a:xfrm rot="5400000">
            <a:off x="330200" y="52243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185A275B-D280-55FF-BA95-47F1AB872332}"/>
              </a:ext>
            </a:extLst>
          </p:cNvPr>
          <p:cNvCxnSpPr>
            <a:cxnSpLocks/>
          </p:cNvCxnSpPr>
          <p:nvPr/>
        </p:nvCxnSpPr>
        <p:spPr>
          <a:xfrm rot="5400000">
            <a:off x="330200" y="6146801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4ADE620F-D7F9-0711-3662-8FA1C3B61CFD}"/>
              </a:ext>
            </a:extLst>
          </p:cNvPr>
          <p:cNvCxnSpPr>
            <a:cxnSpLocks/>
          </p:cNvCxnSpPr>
          <p:nvPr/>
        </p:nvCxnSpPr>
        <p:spPr>
          <a:xfrm rot="5400000">
            <a:off x="330200" y="42997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2411E82C-70D4-56CD-71FA-D5623CF9EFE6}"/>
              </a:ext>
            </a:extLst>
          </p:cNvPr>
          <p:cNvCxnSpPr>
            <a:cxnSpLocks/>
          </p:cNvCxnSpPr>
          <p:nvPr/>
        </p:nvCxnSpPr>
        <p:spPr>
          <a:xfrm rot="5400000">
            <a:off x="330200" y="342900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F57F2F3B-6FAA-DAF4-5CAD-6A80A4145DEC}"/>
              </a:ext>
            </a:extLst>
          </p:cNvPr>
          <p:cNvCxnSpPr>
            <a:cxnSpLocks/>
          </p:cNvCxnSpPr>
          <p:nvPr/>
        </p:nvCxnSpPr>
        <p:spPr>
          <a:xfrm rot="5400000">
            <a:off x="330200" y="24506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C829D8F7-734C-B0F8-BA47-F13DA10BB531}"/>
              </a:ext>
            </a:extLst>
          </p:cNvPr>
          <p:cNvCxnSpPr>
            <a:cxnSpLocks/>
          </p:cNvCxnSpPr>
          <p:nvPr/>
        </p:nvCxnSpPr>
        <p:spPr>
          <a:xfrm rot="5400000">
            <a:off x="320040" y="1348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1B79A90B-9677-D465-817E-C942E9C13472}"/>
              </a:ext>
            </a:extLst>
          </p:cNvPr>
          <p:cNvCxnSpPr/>
          <p:nvPr/>
        </p:nvCxnSpPr>
        <p:spPr>
          <a:xfrm>
            <a:off x="151384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xmlns="" id="{A5CB98E2-8300-EC57-19E1-F451AA88E527}"/>
              </a:ext>
            </a:extLst>
          </p:cNvPr>
          <p:cNvCxnSpPr/>
          <p:nvPr/>
        </p:nvCxnSpPr>
        <p:spPr>
          <a:xfrm>
            <a:off x="248920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xmlns="" id="{FE240DD1-2413-47AF-D94C-578FD963603C}"/>
              </a:ext>
            </a:extLst>
          </p:cNvPr>
          <p:cNvCxnSpPr/>
          <p:nvPr/>
        </p:nvCxnSpPr>
        <p:spPr>
          <a:xfrm>
            <a:off x="341376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DB16E45F-443F-3333-7062-220611A91E17}"/>
              </a:ext>
            </a:extLst>
          </p:cNvPr>
          <p:cNvCxnSpPr/>
          <p:nvPr/>
        </p:nvCxnSpPr>
        <p:spPr>
          <a:xfrm>
            <a:off x="4500880" y="5791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35AF9546-C9DE-10BF-D91D-D9BDDEE378D5}"/>
              </a:ext>
            </a:extLst>
          </p:cNvPr>
          <p:cNvCxnSpPr>
            <a:cxnSpLocks/>
          </p:cNvCxnSpPr>
          <p:nvPr/>
        </p:nvCxnSpPr>
        <p:spPr>
          <a:xfrm rot="5400000">
            <a:off x="4546600" y="1559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D41BB590-41BB-7FB4-E8CB-A26D0DBB69DF}"/>
              </a:ext>
            </a:extLst>
          </p:cNvPr>
          <p:cNvCxnSpPr>
            <a:cxnSpLocks/>
          </p:cNvCxnSpPr>
          <p:nvPr/>
        </p:nvCxnSpPr>
        <p:spPr>
          <a:xfrm rot="5400000">
            <a:off x="4536440" y="24506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4F6DEC79-69C0-5F48-6959-1A9CDAD4060C}"/>
              </a:ext>
            </a:extLst>
          </p:cNvPr>
          <p:cNvCxnSpPr>
            <a:cxnSpLocks/>
          </p:cNvCxnSpPr>
          <p:nvPr/>
        </p:nvCxnSpPr>
        <p:spPr>
          <a:xfrm rot="5400000">
            <a:off x="4536440" y="34137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3A39EA9F-82BC-2576-5361-E624A113C517}"/>
              </a:ext>
            </a:extLst>
          </p:cNvPr>
          <p:cNvCxnSpPr>
            <a:cxnSpLocks/>
          </p:cNvCxnSpPr>
          <p:nvPr/>
        </p:nvCxnSpPr>
        <p:spPr>
          <a:xfrm rot="5400000">
            <a:off x="4536440" y="42997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xmlns="" id="{5C26C25B-4EAB-8B0A-78D2-1B695017CA34}"/>
              </a:ext>
            </a:extLst>
          </p:cNvPr>
          <p:cNvCxnSpPr>
            <a:cxnSpLocks/>
          </p:cNvCxnSpPr>
          <p:nvPr/>
        </p:nvCxnSpPr>
        <p:spPr>
          <a:xfrm rot="5400000">
            <a:off x="4526280" y="52243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xmlns="" id="{832C6896-49B8-8858-8A84-ECE6ED9BBB86}"/>
              </a:ext>
            </a:extLst>
          </p:cNvPr>
          <p:cNvCxnSpPr>
            <a:cxnSpLocks/>
          </p:cNvCxnSpPr>
          <p:nvPr/>
        </p:nvCxnSpPr>
        <p:spPr>
          <a:xfrm rot="5400000">
            <a:off x="4526280" y="6258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xmlns="" id="{177BB6BF-5F95-C330-76E3-D50772E8F29A}"/>
              </a:ext>
            </a:extLst>
          </p:cNvPr>
          <p:cNvCxnSpPr/>
          <p:nvPr/>
        </p:nvCxnSpPr>
        <p:spPr>
          <a:xfrm>
            <a:off x="5415280" y="6258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28421DC0-0FB9-5DCF-9924-3F81F45E1430}"/>
              </a:ext>
            </a:extLst>
          </p:cNvPr>
          <p:cNvCxnSpPr/>
          <p:nvPr/>
        </p:nvCxnSpPr>
        <p:spPr>
          <a:xfrm>
            <a:off x="6441440" y="6258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xmlns="" id="{E6B8F1E9-BB88-C2DE-E5F3-F35CD53A73A6}"/>
              </a:ext>
            </a:extLst>
          </p:cNvPr>
          <p:cNvCxnSpPr>
            <a:cxnSpLocks/>
          </p:cNvCxnSpPr>
          <p:nvPr/>
        </p:nvCxnSpPr>
        <p:spPr>
          <a:xfrm rot="5400000">
            <a:off x="6537960" y="561040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xmlns="" id="{D3B2787F-74D3-E8A8-602A-18F1D0B981EC}"/>
              </a:ext>
            </a:extLst>
          </p:cNvPr>
          <p:cNvCxnSpPr>
            <a:cxnSpLocks/>
          </p:cNvCxnSpPr>
          <p:nvPr/>
        </p:nvCxnSpPr>
        <p:spPr>
          <a:xfrm rot="5400000">
            <a:off x="6537960" y="46401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xmlns="" id="{7289A91F-0A0E-AD1F-1F09-E7FF9B432415}"/>
              </a:ext>
            </a:extLst>
          </p:cNvPr>
          <p:cNvCxnSpPr>
            <a:cxnSpLocks/>
          </p:cNvCxnSpPr>
          <p:nvPr/>
        </p:nvCxnSpPr>
        <p:spPr>
          <a:xfrm rot="5400000">
            <a:off x="6537960" y="36190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xmlns="" id="{C3B0F16E-82BB-9E81-BA30-8FE5F208F590}"/>
              </a:ext>
            </a:extLst>
          </p:cNvPr>
          <p:cNvCxnSpPr>
            <a:cxnSpLocks/>
          </p:cNvCxnSpPr>
          <p:nvPr/>
        </p:nvCxnSpPr>
        <p:spPr>
          <a:xfrm rot="5400000">
            <a:off x="6537960" y="26233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xmlns="" id="{E7F1F868-E3DC-B22A-6BAF-8AF89B058620}"/>
              </a:ext>
            </a:extLst>
          </p:cNvPr>
          <p:cNvCxnSpPr>
            <a:cxnSpLocks/>
          </p:cNvCxnSpPr>
          <p:nvPr/>
        </p:nvCxnSpPr>
        <p:spPr>
          <a:xfrm rot="5400000">
            <a:off x="6517640" y="14875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xmlns="" id="{6055CBA6-43BB-B70C-ED7C-ED55D95062FA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14875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xmlns="" id="{B2A5FEE7-4A02-FF48-FF2F-10299FEBA831}"/>
              </a:ext>
            </a:extLst>
          </p:cNvPr>
          <p:cNvCxnSpPr/>
          <p:nvPr/>
        </p:nvCxnSpPr>
        <p:spPr>
          <a:xfrm>
            <a:off x="6781800" y="5994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xmlns="" id="{D3FF204A-354E-7E2D-7EDF-7A386B1034DE}"/>
              </a:ext>
            </a:extLst>
          </p:cNvPr>
          <p:cNvCxnSpPr/>
          <p:nvPr/>
        </p:nvCxnSpPr>
        <p:spPr>
          <a:xfrm>
            <a:off x="775716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xmlns="" id="{5C2FFF1A-0B0B-34F8-6820-6F5DD20FC1E6}"/>
              </a:ext>
            </a:extLst>
          </p:cNvPr>
          <p:cNvCxnSpPr/>
          <p:nvPr/>
        </p:nvCxnSpPr>
        <p:spPr>
          <a:xfrm>
            <a:off x="866140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xmlns="" id="{F861D142-3195-2B28-CB8A-E00FF066B214}"/>
              </a:ext>
            </a:extLst>
          </p:cNvPr>
          <p:cNvCxnSpPr/>
          <p:nvPr/>
        </p:nvCxnSpPr>
        <p:spPr>
          <a:xfrm>
            <a:off x="9657080" y="5892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xmlns="" id="{EF84AC68-1824-07C4-A9D1-E9DBA60B1F13}"/>
              </a:ext>
            </a:extLst>
          </p:cNvPr>
          <p:cNvCxnSpPr/>
          <p:nvPr/>
        </p:nvCxnSpPr>
        <p:spPr>
          <a:xfrm>
            <a:off x="10957560" y="59944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xmlns="" id="{095782BA-9BB7-3E88-AA1F-37B36D18A7E7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23693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xmlns="" id="{2CAEB570-E85F-5F3E-8483-C429EC9A220F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327868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08B6F485-4535-C2DE-D9E6-695AB263B0D6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422356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xmlns="" id="{45364728-9FFA-C404-530F-625C9BFB0A9C}"/>
              </a:ext>
            </a:extLst>
          </p:cNvPr>
          <p:cNvCxnSpPr>
            <a:cxnSpLocks/>
          </p:cNvCxnSpPr>
          <p:nvPr/>
        </p:nvCxnSpPr>
        <p:spPr>
          <a:xfrm rot="5400000">
            <a:off x="11181080" y="5224320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xmlns="" id="{B5DFCDFF-984F-02D9-5208-AED1B768098E}"/>
              </a:ext>
            </a:extLst>
          </p:cNvPr>
          <p:cNvCxnSpPr>
            <a:cxnSpLocks/>
          </p:cNvCxnSpPr>
          <p:nvPr/>
        </p:nvCxnSpPr>
        <p:spPr>
          <a:xfrm rot="5400000">
            <a:off x="11170920" y="6146801"/>
            <a:ext cx="68072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56AFB8D0-52B9-919B-9658-5710AABB2D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95641" y="4874723"/>
            <a:ext cx="1727200" cy="1393998"/>
          </a:xfrm>
          <a:prstGeom prst="rect">
            <a:avLst/>
          </a:prstGeom>
        </p:spPr>
      </p:pic>
      <p:sp>
        <p:nvSpPr>
          <p:cNvPr id="62" name="Овал 61">
            <a:hlinkClick r:id="rId5" action="ppaction://hlinksldjump"/>
            <a:extLst>
              <a:ext uri="{FF2B5EF4-FFF2-40B4-BE49-F238E27FC236}">
                <a16:creationId xmlns:a16="http://schemas.microsoft.com/office/drawing/2014/main" xmlns="" id="{EE38C8CC-F36B-E4FE-BB6C-73EA9DE29844}"/>
              </a:ext>
            </a:extLst>
          </p:cNvPr>
          <p:cNvSpPr/>
          <p:nvPr/>
        </p:nvSpPr>
        <p:spPr>
          <a:xfrm>
            <a:off x="1399560" y="3278680"/>
            <a:ext cx="1381747" cy="1168400"/>
          </a:xfrm>
          <a:prstGeom prst="ellipse">
            <a:avLst/>
          </a:prstGeom>
          <a:solidFill>
            <a:srgbClr val="FF0000">
              <a:alpha val="89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2700">
                  <a:solidFill>
                    <a:schemeClr val="tx1"/>
                  </a:solidFill>
                </a:ln>
                <a:hlinkClick r:id="rId5" action="ppaction://hlinksldjump"/>
              </a:rPr>
              <a:t>?</a:t>
            </a:r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xmlns="" id="{18CE0F62-7BFA-7FDD-D086-4CD4E6717739}"/>
              </a:ext>
            </a:extLst>
          </p:cNvPr>
          <p:cNvSpPr/>
          <p:nvPr/>
        </p:nvSpPr>
        <p:spPr>
          <a:xfrm>
            <a:off x="7706373" y="1465580"/>
            <a:ext cx="1381747" cy="1168400"/>
          </a:xfrm>
          <a:prstGeom prst="ellipse">
            <a:avLst/>
          </a:prstGeom>
          <a:solidFill>
            <a:schemeClr val="bg2">
              <a:alpha val="89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69" name="Рисунок 68">
            <a:hlinkClick r:id="rId6" action="ppaction://hlinksldjump"/>
            <a:extLst>
              <a:ext uri="{FF2B5EF4-FFF2-40B4-BE49-F238E27FC236}">
                <a16:creationId xmlns:a16="http://schemas.microsoft.com/office/drawing/2014/main" xmlns="" id="{C0AD00B4-7322-FE0A-0F0D-A8FBCABCD8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6373" y="1574499"/>
            <a:ext cx="1318331" cy="876141"/>
          </a:xfrm>
          <a:prstGeom prst="rect">
            <a:avLst/>
          </a:prstGeom>
        </p:spPr>
      </p:pic>
      <p:sp>
        <p:nvSpPr>
          <p:cNvPr id="70" name="Овал 69">
            <a:hlinkClick r:id="rId8" action="ppaction://hlinksldjump"/>
            <a:extLst>
              <a:ext uri="{FF2B5EF4-FFF2-40B4-BE49-F238E27FC236}">
                <a16:creationId xmlns:a16="http://schemas.microsoft.com/office/drawing/2014/main" xmlns="" id="{556877A8-228F-4A9A-63AB-151161D30D06}"/>
              </a:ext>
            </a:extLst>
          </p:cNvPr>
          <p:cNvSpPr/>
          <p:nvPr/>
        </p:nvSpPr>
        <p:spPr>
          <a:xfrm>
            <a:off x="2751449" y="1601529"/>
            <a:ext cx="1381747" cy="1168400"/>
          </a:xfrm>
          <a:prstGeom prst="ellipse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71" name="Овал 70">
            <a:hlinkClick r:id="rId8" action="ppaction://hlinksldjump"/>
            <a:extLst>
              <a:ext uri="{FF2B5EF4-FFF2-40B4-BE49-F238E27FC236}">
                <a16:creationId xmlns:a16="http://schemas.microsoft.com/office/drawing/2014/main" xmlns="" id="{F64FCE2B-576A-4E8D-77D6-0BD225B77185}"/>
              </a:ext>
            </a:extLst>
          </p:cNvPr>
          <p:cNvSpPr/>
          <p:nvPr/>
        </p:nvSpPr>
        <p:spPr>
          <a:xfrm>
            <a:off x="3270256" y="1715541"/>
            <a:ext cx="304808" cy="3134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>
            <a:hlinkClick r:id="rId8" action="ppaction://hlinksldjump"/>
            <a:extLst>
              <a:ext uri="{FF2B5EF4-FFF2-40B4-BE49-F238E27FC236}">
                <a16:creationId xmlns:a16="http://schemas.microsoft.com/office/drawing/2014/main" xmlns="" id="{8D89BFDA-B62F-B981-BF8A-A8AA26230224}"/>
              </a:ext>
            </a:extLst>
          </p:cNvPr>
          <p:cNvSpPr/>
          <p:nvPr/>
        </p:nvSpPr>
        <p:spPr>
          <a:xfrm>
            <a:off x="3270256" y="2023341"/>
            <a:ext cx="304808" cy="31345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>
            <a:hlinkClick r:id="rId8" action="ppaction://hlinksldjump"/>
            <a:extLst>
              <a:ext uri="{FF2B5EF4-FFF2-40B4-BE49-F238E27FC236}">
                <a16:creationId xmlns:a16="http://schemas.microsoft.com/office/drawing/2014/main" xmlns="" id="{BA60585F-0A3F-03A8-1E46-EF6C2E9E0AD5}"/>
              </a:ext>
            </a:extLst>
          </p:cNvPr>
          <p:cNvSpPr/>
          <p:nvPr/>
        </p:nvSpPr>
        <p:spPr>
          <a:xfrm>
            <a:off x="3270256" y="2340188"/>
            <a:ext cx="304808" cy="31345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xmlns="" id="{289354A4-B106-0D93-D78C-02FFC659EEE2}"/>
              </a:ext>
            </a:extLst>
          </p:cNvPr>
          <p:cNvSpPr/>
          <p:nvPr/>
        </p:nvSpPr>
        <p:spPr>
          <a:xfrm>
            <a:off x="2773700" y="5562601"/>
            <a:ext cx="1381747" cy="1168400"/>
          </a:xfrm>
          <a:prstGeom prst="ellipse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80" name="Рисунок 79">
            <a:hlinkClick r:id="rId9" action="ppaction://hlinksldjump"/>
            <a:extLst>
              <a:ext uri="{FF2B5EF4-FFF2-40B4-BE49-F238E27FC236}">
                <a16:creationId xmlns:a16="http://schemas.microsoft.com/office/drawing/2014/main" xmlns="" id="{8F7BEC2E-41BA-303C-8E4B-353EBA5F9C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8884" y="5638800"/>
            <a:ext cx="1365284" cy="1023963"/>
          </a:xfrm>
          <a:prstGeom prst="rect">
            <a:avLst/>
          </a:prstGeom>
        </p:spPr>
      </p:pic>
      <p:sp>
        <p:nvSpPr>
          <p:cNvPr id="2" name="Овал 1">
            <a:hlinkClick r:id="rId9" action="ppaction://hlinksldjump"/>
            <a:extLst>
              <a:ext uri="{FF2B5EF4-FFF2-40B4-BE49-F238E27FC236}">
                <a16:creationId xmlns:a16="http://schemas.microsoft.com/office/drawing/2014/main" xmlns="" id="{62B3AF3D-6F5D-8FB9-6EB7-D44CD6214DEF}"/>
              </a:ext>
            </a:extLst>
          </p:cNvPr>
          <p:cNvSpPr/>
          <p:nvPr/>
        </p:nvSpPr>
        <p:spPr>
          <a:xfrm>
            <a:off x="9274557" y="5222241"/>
            <a:ext cx="1381747" cy="11684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4098" name="Picture 2" descr="Picture background">
            <a:hlinkClick r:id="rId11" action="ppaction://hlinksldjump"/>
            <a:extLst>
              <a:ext uri="{FF2B5EF4-FFF2-40B4-BE49-F238E27FC236}">
                <a16:creationId xmlns:a16="http://schemas.microsoft.com/office/drawing/2014/main" xmlns="" id="{01F10E50-9631-39EA-0E9C-B465B8A2E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0559" y="5368298"/>
            <a:ext cx="809742" cy="89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8555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C10C7D9-145C-5271-0498-659C528C0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1C8582-35B3-1A56-4AD0-7943CD151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" y="1720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Станция «Решаем проблему»</a:t>
            </a:r>
          </a:p>
        </p:txBody>
      </p:sp>
      <p:sp>
        <p:nvSpPr>
          <p:cNvPr id="7" name="Прямоугольник: скругленные углы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93BFDB93-0CAC-15E9-3B46-93B695DA4A70}"/>
              </a:ext>
            </a:extLst>
          </p:cNvPr>
          <p:cNvSpPr/>
          <p:nvPr/>
        </p:nvSpPr>
        <p:spPr>
          <a:xfrm>
            <a:off x="7985240" y="4897120"/>
            <a:ext cx="3870960" cy="113284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Далее</a:t>
            </a:r>
            <a:endParaRPr lang="ru-RU" sz="6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Стрелка: влево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A6C46A5D-BE51-9035-8B72-742F1EC939E4}"/>
              </a:ext>
            </a:extLst>
          </p:cNvPr>
          <p:cNvSpPr/>
          <p:nvPr/>
        </p:nvSpPr>
        <p:spPr>
          <a:xfrm>
            <a:off x="335800" y="5516880"/>
            <a:ext cx="2021320" cy="11328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Назад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1886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88E84A-45B8-7E21-998B-2DB4AD8DF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1972819-E56D-4C38-32A6-7FB0DE055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ABE5545-A34E-BCAB-4531-74BC36089E87}"/>
              </a:ext>
            </a:extLst>
          </p:cNvPr>
          <p:cNvSpPr txBox="1">
            <a:spLocks/>
          </p:cNvSpPr>
          <p:nvPr/>
        </p:nvSpPr>
        <p:spPr>
          <a:xfrm>
            <a:off x="483636" y="1026368"/>
            <a:ext cx="9154886" cy="860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Станция «Весёлый перекресток»</a:t>
            </a:r>
          </a:p>
        </p:txBody>
      </p:sp>
      <p:sp>
        <p:nvSpPr>
          <p:cNvPr id="7" name="Прямоугольник: скругленные углы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2D51966F-6F30-CCF8-EE7A-5200FF0F325F}"/>
              </a:ext>
            </a:extLst>
          </p:cNvPr>
          <p:cNvSpPr/>
          <p:nvPr/>
        </p:nvSpPr>
        <p:spPr>
          <a:xfrm>
            <a:off x="7985240" y="5360035"/>
            <a:ext cx="3870960" cy="113284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Далее</a:t>
            </a:r>
            <a:endParaRPr lang="ru-RU" sz="6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Стрелка: влево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5D654857-BA7A-3B75-D1F0-8CC9E70B8A05}"/>
              </a:ext>
            </a:extLst>
          </p:cNvPr>
          <p:cNvSpPr/>
          <p:nvPr/>
        </p:nvSpPr>
        <p:spPr>
          <a:xfrm>
            <a:off x="335800" y="5516880"/>
            <a:ext cx="2021320" cy="11328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Назад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7810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562B40-4DBA-B446-3A59-012FF913E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9CB2547-DDE0-06E0-24B1-CCDE8CC83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0AAA0EFF-F159-C03D-12E6-3E6BC94CE76F}"/>
              </a:ext>
            </a:extLst>
          </p:cNvPr>
          <p:cNvSpPr txBox="1">
            <a:spLocks/>
          </p:cNvSpPr>
          <p:nvPr/>
        </p:nvSpPr>
        <p:spPr>
          <a:xfrm>
            <a:off x="482600" y="1788160"/>
            <a:ext cx="9616440" cy="1039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Станция «Творческая»</a:t>
            </a:r>
          </a:p>
        </p:txBody>
      </p:sp>
      <p:sp>
        <p:nvSpPr>
          <p:cNvPr id="8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4F76316B-DD7B-04EC-1881-A26A52CB0D9C}"/>
              </a:ext>
            </a:extLst>
          </p:cNvPr>
          <p:cNvSpPr/>
          <p:nvPr/>
        </p:nvSpPr>
        <p:spPr>
          <a:xfrm>
            <a:off x="7985240" y="4897120"/>
            <a:ext cx="3870960" cy="113284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Далее</a:t>
            </a:r>
            <a:endParaRPr lang="ru-RU" sz="6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Стрелка: влево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2E1A2C44-DFEC-8641-380C-081636EABAED}"/>
              </a:ext>
            </a:extLst>
          </p:cNvPr>
          <p:cNvSpPr/>
          <p:nvPr/>
        </p:nvSpPr>
        <p:spPr>
          <a:xfrm>
            <a:off x="335800" y="5516880"/>
            <a:ext cx="2021320" cy="11328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Назад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57334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450</Words>
  <Application>Microsoft Office PowerPoint</Application>
  <PresentationFormat>Произвольный</PresentationFormat>
  <Paragraphs>95</Paragraphs>
  <Slides>29</Slides>
  <Notes>5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БЕЗОПАСНОСТЬ  НА ДОРОГАХ</vt:lpstr>
      <vt:lpstr>Слайд 2</vt:lpstr>
      <vt:lpstr>Слайд 3</vt:lpstr>
      <vt:lpstr>Слайд 4</vt:lpstr>
      <vt:lpstr>Слайд 5</vt:lpstr>
      <vt:lpstr>Слайд 6</vt:lpstr>
      <vt:lpstr>Станция «Решаем проблему»</vt:lpstr>
      <vt:lpstr>Слайд 8</vt:lpstr>
      <vt:lpstr>Слайд 9</vt:lpstr>
      <vt:lpstr>Слайд 10</vt:lpstr>
      <vt:lpstr>Станция «Бульварь дорожных знаков»</vt:lpstr>
      <vt:lpstr>Слайд 12</vt:lpstr>
      <vt:lpstr>Слайд 13</vt:lpstr>
      <vt:lpstr>Придумайте синквейн со словом - название вашей команды</vt:lpstr>
      <vt:lpstr>Сектор «Размышляй-ка»</vt:lpstr>
      <vt:lpstr>Слайд 16</vt:lpstr>
      <vt:lpstr>Сектор «Отвечай-ка»</vt:lpstr>
      <vt:lpstr>Слайд 18</vt:lpstr>
      <vt:lpstr>Сектор «Разгадай-ка»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 Поздравляю! Игра пройдена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БЕЗОПАСНОСТЬ  НА ДОРОГАХ</dc:title>
  <dc:creator>Дмитрий Багин</dc:creator>
  <cp:lastModifiedBy>Алексей</cp:lastModifiedBy>
  <cp:revision>3</cp:revision>
  <dcterms:created xsi:type="dcterms:W3CDTF">2024-12-02T19:17:49Z</dcterms:created>
  <dcterms:modified xsi:type="dcterms:W3CDTF">2025-04-12T08:42:42Z</dcterms:modified>
</cp:coreProperties>
</file>