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Ropa Sans"/>
      <p:regular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gq4UDN4CYT6KK1MXz8fs2+naMk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paSans-regular.fntdata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Ropa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4.png"/><Relationship Id="rId6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7.png"/><Relationship Id="rId5" Type="http://schemas.openxmlformats.org/officeDocument/2006/relationships/image" Target="../media/image6.jpg"/><Relationship Id="rId6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killbox.ru/media/education/v-rossii-poyavyatsya-peredovye-inzhenernye-shkoly/" TargetMode="External"/><Relationship Id="rId4" Type="http://schemas.openxmlformats.org/officeDocument/2006/relationships/hyperlink" Target="https://skillbox.ru/media/education/v-rossii-poyavyatsya-peredovye-inzhenernye-shkoly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7.png"/><Relationship Id="rId7" Type="http://schemas.openxmlformats.org/officeDocument/2006/relationships/image" Target="../media/image6.jpg"/><Relationship Id="rId8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7.png"/><Relationship Id="rId5" Type="http://schemas.openxmlformats.org/officeDocument/2006/relationships/image" Target="../media/image6.jpg"/><Relationship Id="rId6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7.png"/><Relationship Id="rId5" Type="http://schemas.openxmlformats.org/officeDocument/2006/relationships/image" Target="../media/image6.jpg"/><Relationship Id="rId6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94861" y="1704242"/>
            <a:ext cx="11915192" cy="15614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4800"/>
              <a:buFont typeface="Ropa Sans"/>
              <a:buNone/>
            </a:pPr>
            <a:r>
              <a:rPr b="1" i="0" lang="ru-RU" sz="48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Образовательная экосистема непрерывного инженерного образования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Организатор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АНО ДПО «Межрегиональный центр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инновационных технологий в образовании»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4036" y="5195844"/>
            <a:ext cx="922670" cy="92535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Ключевой партнер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ФГБОУ ВО «Вятский государственный университет»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Педагогический институт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55242" y="488549"/>
            <a:ext cx="2926327" cy="102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6820" y="488549"/>
            <a:ext cx="3543999" cy="103098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553165" y="3676541"/>
            <a:ext cx="4682939" cy="803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b="0" lang="ru-RU" sz="2800" u="non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Предметная область: Технология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sz="2800" u="none">
              <a:solidFill>
                <a:srgbClr val="290059"/>
              </a:solidFill>
              <a:latin typeface="Ropa Sans"/>
              <a:ea typeface="Ropa Sans"/>
              <a:cs typeface="Ropa Sans"/>
              <a:sym typeface="Ropa Sans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553165" y="4503486"/>
            <a:ext cx="4682939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b="0" lang="ru-RU" sz="2800" u="non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Название команды: PROстарт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sz="2800" u="none">
              <a:solidFill>
                <a:srgbClr val="290059"/>
              </a:solidFill>
              <a:latin typeface="Ropa Sans"/>
              <a:ea typeface="Ropa Sans"/>
              <a:cs typeface="Ropa Sans"/>
              <a:sym typeface="Rop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310552" y="287967"/>
            <a:ext cx="1087326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Команда проекта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585973" y="1075264"/>
            <a:ext cx="11295475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Капитан: 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Хузина Альбина Маратовна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преподаватель Дома научной коллаборации им. К.А. Валиева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Участники: 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Шишкина Юлия Михайловна, Лутфуллина Айсылу Марсовна, Перовская Елена Станиславовна, Рахимова Алина Рамилевна, Кыкина Ольга Сергеевна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студенты Елабужского института КФУ, г. Елабуга.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Учитель: 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Исламов Артем Эдикович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канд. пед. наук, доцент кафедры теории и методики профессионального обучения Елабужского института Казанского федерального университета, преподаватель Дома научной коллаборации им. К.А. Валиева.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/>
        </p:nvSpPr>
        <p:spPr>
          <a:xfrm>
            <a:off x="310551" y="534837"/>
            <a:ext cx="115221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Проблема, которую должен решать проект</a:t>
            </a:r>
            <a:endParaRPr/>
          </a:p>
          <a:p>
            <a:pPr indent="3556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Распоряжением Правительства РФ проект создания инженерной школы вошёл в перечень инициатив социально-экономического развития России до 2030 года, который утвердило Правительство 7 октября 2021 г. (п.41 «Передовые инженерные школы» раздел «Технологический рывок»). Основная цель проекта — подготовить востребованные квалифицированные кадры для высокопроизводительных секторов экономики, ориентированных на экспорт.</a:t>
            </a:r>
            <a:endParaRPr/>
          </a:p>
          <a:p>
            <a:pPr indent="3556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Инженеры, которых подготовят благодаря инициативе, овладеют современными технологиями, а также будут знать экологические стандарты и запросы экономики. Они смогут работать в исследовательских проектах, направленных на решение актуальных задач, касающихся технологического развития России. По словам Министра науки и высшего образования В.Н.Фалькова: «…обучение в рамках инициативы будет начинаться в 6–7-х классах», что и подтверждает актуальность темы нашего проекта.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/>
        </p:nvSpPr>
        <p:spPr>
          <a:xfrm>
            <a:off x="336431" y="517585"/>
            <a:ext cx="11496300" cy="53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Цель проекта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Усиление практической направленности подготовки будущих инженеров на основе интегрированного образовательного пространства «Вуз-Школа-ДНК».</a:t>
            </a:r>
            <a:endParaRPr/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Задачи: </a:t>
            </a:r>
            <a:endParaRPr/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Построение модели экосистемы непрерывного развития на основе интегрированного образовательного пространства «Вуз-Школа-ДНК»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Реализация форматов коллективного разновозрастного образования и совместного творчества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Создание условий для обновления инженерного образования и подготовки инженерных кадров для различных отраслей</a:t>
            </a:r>
            <a:endParaRPr/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Разработка дорожных карт обучающихся по формированию и развитию soft skills  компетенций в рамках сетевого взаимодействия с общеобразовательными организациями</a:t>
            </a:r>
            <a:endParaRPr/>
          </a:p>
          <a:p>
            <a:pPr indent="35877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Формирование базовых навыков XXI века (цифровая грамотность, творчество, креативность, способность к (само)обучению)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Google Shape;117;p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18" name="Google Shape;118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4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1" name="Google Shape;121;p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Продукт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310551" y="1319471"/>
            <a:ext cx="1153310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Разработка дополнительных общеразвивающих программ инженерного образования проекта «Урок технологии» (Концепция технологического образования, 2018 г),  ориентированных на реализацию в сотрудничестве с ключевым центром дополнительного образования «Дом научной коллаборации имени К.А. Валиева» (ДНК), по результатам успешного прохождения которых, обучающиеся получают Skill-паспорт по инженерным специальностям переченя инициатив социальноэкономического развития Российской Федерации до 2030 года (мехатроника, робототехника, 3Д-моделирование и т.д.).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p5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29" name="Google Shape;12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5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2" name="Google Shape;132;p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2021-03-02T07:04:14Z</dcterms:created>
  <dc:creator>Елена</dc:creator>
</cp:coreProperties>
</file>