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9" r:id="rId5"/>
    <p:sldId id="262" r:id="rId6"/>
    <p:sldId id="261" r:id="rId7"/>
    <p:sldId id="263" r:id="rId8"/>
    <p:sldId id="264" r:id="rId9"/>
    <p:sldId id="260" r:id="rId10"/>
    <p:sldId id="25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6BBDBB-AFD0-4C9A-BDA0-62C472E2114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D40762-36F8-4D2E-8B73-5861462B01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848872" cy="244827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«Что </a:t>
            </a:r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делать, если?»</a:t>
            </a:r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«Что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делать, если?»: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по основам оказания первой помощи пострадавшим для учащихся 8-9 классов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6768752" cy="2016224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Педагог-наставник: 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Корякина Валентина Михайловна</a:t>
            </a:r>
          </a:p>
          <a:p>
            <a:pPr algn="r"/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Команда:</a:t>
            </a:r>
          </a:p>
          <a:p>
            <a:pPr algn="r"/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Одегова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Алексеевна</a:t>
            </a:r>
          </a:p>
          <a:p>
            <a:pPr algn="r"/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Шерстобитова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Софья Ивановна</a:t>
            </a:r>
          </a:p>
          <a:p>
            <a:pPr algn="r"/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Пунгина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13780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sun9-79.userapi.com/impg/MFwd7bh8C2XE9Zspq3X2mm-9w7_OI2bZYxFRVw/se0KIuAJIvo.jpg?size=2292x1967&amp;quality=95&amp;sign=09441883cc32b124e0f79877e817103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0367"/>
            <a:ext cx="6336704" cy="54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8" y="1268760"/>
            <a:ext cx="540034" cy="5040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Аналог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Acer\Desktop\2024-12-09_22-32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2067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270892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Аналог: игра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проверки знаний по теме «Первая медицинская помощь». При нажатии на кнопку с красным крестом появляются различные предметы, и ребёнок должен сказать, нужен ли этот предмет в данной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Отличия: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 составлены по 5 основным блокам темы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Тестовые вопросы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быстро выбирать варианты ответов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в команде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Многоразовое использование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при подготовке к экзамену</a:t>
            </a:r>
          </a:p>
        </p:txBody>
      </p:sp>
    </p:spTree>
    <p:extLst>
      <p:ext uri="{BB962C8B-B14F-4D97-AF65-F5344CB8AC3E}">
        <p14:creationId xmlns:p14="http://schemas.microsoft.com/office/powerpoint/2010/main" val="19349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освоения учащимися основной школы тем, посвященных основам оказания первой помощи пострадавшим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освоения учащимися 8-9 классов тем, посвященных основам оказания первой помощи пострадавшим, с использованием дидактической игры для проведения уроков по данным темам</a:t>
            </a: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ученики 8-9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6382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484784"/>
            <a:ext cx="6219825" cy="44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5" y="1412776"/>
            <a:ext cx="37338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814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28888" y="338138"/>
            <a:ext cx="40862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3662" y="2149054"/>
            <a:ext cx="38766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sun9-37.userapi.com/impg/LPg1LEoyPlDRFfPi81X_naFgsNFa7fvcNHBO3w/qhDImkjQFEk.jpg?size=1062x752&amp;quality=95&amp;sign=8494e56c840cf736f13331943f0b4b4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47572" b="5676"/>
          <a:stretch/>
        </p:blipFill>
        <p:spPr bwMode="auto">
          <a:xfrm rot="16200000">
            <a:off x="2205937" y="527022"/>
            <a:ext cx="4680520" cy="64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7437" y="590575"/>
            <a:ext cx="442912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/>
          <a:lstStyle/>
          <a:p>
            <a:r>
              <a:rPr lang="ru-RU" sz="4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un9-30.userapi.com/impg/aOKiMKuV0FJWQAusIvRrcTGrEYdov_s26kCJNg/CpWIKqpwT6k.jpg?size=1242x1753&amp;quality=95&amp;sign=b62ed8f70fb00e10441947ba805e623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76924"/>
            <a:ext cx="3888432" cy="5488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0.userapi.com/impg/34V0-r8YFjLdyWWNlau-rpjyoWLMw4UFlaDRUQ/9kOHmOx8qHk.jpg?size=1242x1752&amp;quality=95&amp;sign=5ede37a9ae5794e2fa3a1e9f6863c0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6923"/>
            <a:ext cx="3887692" cy="5484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512144" cy="25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1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</TotalTime>
  <Words>154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«Что делать, если?» «Что делать, если?»: дидактическая игра по основам оказания первой помощи пострадавшим для учащихся 8-9 классов </vt:lpstr>
      <vt:lpstr>Презентация PowerPoint</vt:lpstr>
      <vt:lpstr>Продукт проекта</vt:lpstr>
      <vt:lpstr>Продукт проекта</vt:lpstr>
      <vt:lpstr>Продукт проекта</vt:lpstr>
      <vt:lpstr>Продукт проекта</vt:lpstr>
      <vt:lpstr>Продукт проекта</vt:lpstr>
      <vt:lpstr>Продукт проекта</vt:lpstr>
      <vt:lpstr>Продукт проекта</vt:lpstr>
      <vt:lpstr>Продукт проекта</vt:lpstr>
      <vt:lpstr>Аналог проекта</vt:lpstr>
      <vt:lpstr>Продукт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делать если» «Что делать если»: дидактическая игра по основам оказания первой помощи пострадавшим для учащихся 8-9 классов</dc:title>
  <dc:creator>Acer</dc:creator>
  <cp:lastModifiedBy>Софья 77</cp:lastModifiedBy>
  <cp:revision>8</cp:revision>
  <dcterms:created xsi:type="dcterms:W3CDTF">2024-12-09T19:01:03Z</dcterms:created>
  <dcterms:modified xsi:type="dcterms:W3CDTF">2024-12-15T09:30:09Z</dcterms:modified>
</cp:coreProperties>
</file>