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811479" y="4165083"/>
            <a:ext cx="671597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4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</a:t>
            </a:r>
            <a:endParaRPr lang="ru-RU" sz="24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20410"/>
            <a:ext cx="12192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Остаться человеком:</a:t>
            </a:r>
            <a:endParaRPr lang="en-US" sz="50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lvl="0"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Настольно-печатная игра для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10-11 классов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роману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. </a:t>
            </a: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Голдинга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«Повелитель мух»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элементами цифровых образовательных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12450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047837"/>
            <a:ext cx="114607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 smtClean="0"/>
              <a:t>Шаромов</a:t>
            </a:r>
            <a:r>
              <a:rPr lang="ru-RU" sz="2000" dirty="0" smtClean="0"/>
              <a:t> Максим Алексеевич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Беспятых Виктория Сергеевна, </a:t>
            </a:r>
            <a:r>
              <a:rPr lang="ru-RU" sz="2000" dirty="0" err="1" smtClean="0"/>
              <a:t>Семенюк</a:t>
            </a:r>
            <a:r>
              <a:rPr lang="ru-RU" sz="2000" dirty="0" smtClean="0"/>
              <a:t> Екатерина Владимировна,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Шубарина</a:t>
            </a:r>
            <a:r>
              <a:rPr lang="ru-RU" sz="2000" dirty="0" smtClean="0"/>
              <a:t> </a:t>
            </a:r>
            <a:r>
              <a:rPr lang="ru-RU" sz="2000" dirty="0" smtClean="0"/>
              <a:t>Елизавета Сергеевна, студенты ФГБОУ ВО «Вятский государственный университет», г. Киров.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Белоус Галина Анатольевна, учитель русского языка и литературы МАОУ «Школа №200»,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г</a:t>
            </a:r>
            <a:r>
              <a:rPr lang="ru-RU" sz="2000" dirty="0" smtClean="0"/>
              <a:t>. Белогорск Амурской области.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smtClean="0"/>
              <a:t>Колесникова Екатерина Игоревна, ассистент кафедры русского языка, современной русской и зарубежной литературы, ФГБОУ </a:t>
            </a:r>
            <a:r>
              <a:rPr lang="ru-RU" sz="2000" dirty="0"/>
              <a:t>ВО </a:t>
            </a:r>
            <a:r>
              <a:rPr lang="ru-RU" sz="2000" dirty="0" smtClean="0"/>
              <a:t>«Воронежский государственный педагогический университет</a:t>
            </a:r>
            <a:r>
              <a:rPr lang="ru-RU" sz="2000" dirty="0" smtClean="0"/>
              <a:t>»,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г. </a:t>
            </a:r>
            <a:r>
              <a:rPr lang="ru-RU" sz="2000" dirty="0" smtClean="0"/>
              <a:t>Воронеж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Недостаточный интерес </a:t>
            </a:r>
            <a:r>
              <a:rPr lang="ru-RU" sz="2800" i="1" dirty="0" smtClean="0"/>
              <a:t>обучающихся 10-11 классов к </a:t>
            </a:r>
            <a:r>
              <a:rPr lang="ru-RU" sz="2800" i="1" dirty="0"/>
              <a:t>изучению произведений зарубежной литературы.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Противоречие </a:t>
            </a:r>
            <a:r>
              <a:rPr lang="ru-RU" sz="2800" i="1" dirty="0"/>
              <a:t>между </a:t>
            </a:r>
            <a:r>
              <a:rPr lang="ru-RU" sz="2800" b="1" i="1" dirty="0"/>
              <a:t>необходимостью</a:t>
            </a:r>
            <a:r>
              <a:rPr lang="ru-RU" sz="2800" i="1" dirty="0"/>
              <a:t> формирования у </a:t>
            </a:r>
            <a:r>
              <a:rPr lang="ru-RU" sz="2800" i="1" dirty="0" smtClean="0"/>
              <a:t>обучающихся 10-11 классов </a:t>
            </a:r>
            <a:r>
              <a:rPr lang="ru-RU" sz="2800" i="1" dirty="0"/>
              <a:t>мотивации к чтению и </a:t>
            </a:r>
            <a:r>
              <a:rPr lang="ru-RU" sz="2800" b="1" i="1" dirty="0"/>
              <a:t>отсутствием</a:t>
            </a:r>
            <a:r>
              <a:rPr lang="ru-RU" sz="2800" i="1" dirty="0"/>
              <a:t> методических разработок с элементами цифровых образовательных технологий для этого.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Повышение интереса </a:t>
            </a:r>
            <a:r>
              <a:rPr lang="ru-RU" sz="2800" i="1" dirty="0" smtClean="0"/>
              <a:t>у обучающихся 10-11 классов к </a:t>
            </a:r>
            <a:r>
              <a:rPr lang="ru-RU" sz="2800" i="1" dirty="0"/>
              <a:t>произведениям зарубежной литературы </a:t>
            </a:r>
            <a:r>
              <a:rPr lang="ru-RU" sz="2800" i="1" dirty="0" smtClean="0"/>
              <a:t>посредством применения настольно-печатной игры с </a:t>
            </a:r>
            <a:r>
              <a:rPr lang="ru-RU" sz="2800" i="1" dirty="0"/>
              <a:t>использованием цифровых образовательных технологий.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111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</a:t>
            </a:r>
            <a:r>
              <a:rPr lang="ru-RU" sz="2800" i="1" dirty="0" smtClean="0"/>
              <a:t>астольно-печатная игра с элементами цифровых образовательных технологий для </a:t>
            </a:r>
            <a:r>
              <a:rPr lang="ru-RU" sz="2800" i="1" dirty="0" smtClean="0"/>
              <a:t>обучающихся 10-11 классов по </a:t>
            </a:r>
            <a:r>
              <a:rPr lang="ru-RU" sz="2800" i="1" dirty="0" smtClean="0"/>
              <a:t>роману У. </a:t>
            </a:r>
            <a:r>
              <a:rPr lang="ru-RU" sz="2800" i="1" dirty="0" err="1" smtClean="0"/>
              <a:t>Голдинга</a:t>
            </a:r>
            <a:r>
              <a:rPr lang="ru-RU" sz="2800" i="1" dirty="0" smtClean="0"/>
              <a:t> «Повелитель мух».</a:t>
            </a:r>
            <a:endParaRPr lang="ru-RU" sz="28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195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64</cp:revision>
  <dcterms:created xsi:type="dcterms:W3CDTF">2021-03-02T07:04:14Z</dcterms:created>
  <dcterms:modified xsi:type="dcterms:W3CDTF">2021-11-16T04:57:07Z</dcterms:modified>
</cp:coreProperties>
</file>