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1" r:id="rId3"/>
    <p:sldId id="257" r:id="rId4"/>
    <p:sldId id="279" r:id="rId5"/>
    <p:sldId id="278" r:id="rId6"/>
    <p:sldId id="280" r:id="rId7"/>
    <p:sldId id="259" r:id="rId8"/>
    <p:sldId id="281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9" autoAdjust="0"/>
    <p:restoredTop sz="94660"/>
  </p:normalViewPr>
  <p:slideViewPr>
    <p:cSldViewPr>
      <p:cViewPr>
        <p:scale>
          <a:sx n="76" d="100"/>
          <a:sy n="76" d="100"/>
        </p:scale>
        <p:origin x="-73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>
    <p:wedg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edg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edg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edg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wedg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edg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edg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edg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edg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edg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edg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91A535-2321-4C3C-BB93-8CA12704C79B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7C9516-74B4-41C9-99FC-72D01371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>
    <p:wedge/>
    <p:sndAc>
      <p:stSnd>
        <p:snd r:embed="rId13" name="click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Природа вятского Края. Животные и растения.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534" y="4581126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Выполнили</a:t>
            </a:r>
            <a:r>
              <a:rPr lang="en-US" sz="2800" dirty="0" smtClean="0"/>
              <a:t>:</a:t>
            </a:r>
          </a:p>
          <a:p>
            <a:r>
              <a:rPr lang="ru-RU" sz="2800" dirty="0" smtClean="0"/>
              <a:t>Бурков Даниил Игоревич</a:t>
            </a:r>
          </a:p>
          <a:p>
            <a:r>
              <a:rPr lang="ru-RU" sz="2800" dirty="0" smtClean="0"/>
              <a:t>Иванцов Егор Александрович</a:t>
            </a:r>
          </a:p>
          <a:p>
            <a:r>
              <a:rPr lang="ru-RU" sz="2800" dirty="0" err="1" smtClean="0"/>
              <a:t>Сибагатулин</a:t>
            </a:r>
            <a:r>
              <a:rPr lang="ru-RU" sz="2800" dirty="0" smtClean="0"/>
              <a:t> Арсений Рустамович</a:t>
            </a:r>
          </a:p>
          <a:p>
            <a:r>
              <a:rPr lang="ru-RU" sz="2800" dirty="0" err="1" smtClean="0"/>
              <a:t>Доменко</a:t>
            </a:r>
            <a:r>
              <a:rPr lang="ru-RU" sz="2800" dirty="0" smtClean="0"/>
              <a:t> Антон Юрьевич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Животные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9267" y="1484784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Зайцы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dirty="0"/>
              <a:t>род из семейства </a:t>
            </a:r>
            <a:r>
              <a:rPr lang="ru-RU" sz="3200" dirty="0" err="1"/>
              <a:t>зайцевых</a:t>
            </a:r>
            <a:r>
              <a:rPr lang="ru-RU" sz="3200" dirty="0"/>
              <a:t>. Отличаются длинными ушами, коротким поднятым хвостом, недоразвитыми ключицами, длинными задними лапами, что позволяет им двигаться прыжками.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94" y="2012943"/>
            <a:ext cx="39604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985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Животные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6697" y="1792560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dirty="0"/>
              <a:t>это млекопитающее семейства </a:t>
            </a:r>
            <a:r>
              <a:rPr lang="ru-RU" sz="2800" dirty="0" smtClean="0"/>
              <a:t>псовых.</a:t>
            </a:r>
            <a:r>
              <a:rPr lang="ru-RU" sz="2800" dirty="0"/>
              <a:t> </a:t>
            </a:r>
            <a:r>
              <a:rPr lang="ru-RU" sz="2800" dirty="0" smtClean="0"/>
              <a:t>Характеризуются </a:t>
            </a:r>
            <a:r>
              <a:rPr lang="ru-RU" sz="2800" dirty="0"/>
              <a:t>стройным телом, острыми </a:t>
            </a:r>
            <a:r>
              <a:rPr lang="ru-RU" sz="2800" dirty="0" smtClean="0"/>
              <a:t>ушами и </a:t>
            </a:r>
            <a:r>
              <a:rPr lang="ru-RU" sz="2800" dirty="0"/>
              <a:t>длинным </a:t>
            </a:r>
            <a:r>
              <a:rPr lang="ru-RU" sz="2800" dirty="0" smtClean="0"/>
              <a:t>хвостом. </a:t>
            </a:r>
            <a:r>
              <a:rPr lang="ru-RU" sz="2800" dirty="0"/>
              <a:t>Их окрас обычно варьируется от рыжего до серого, с белым брюхом и черной или темной «шапочкой» на морде.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94" y="2058292"/>
            <a:ext cx="3960440" cy="386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79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256490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каких животных мы еще не назвали?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298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692696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Вятский край </a:t>
            </a:r>
            <a:r>
              <a:rPr lang="ru-RU" sz="3600" dirty="0"/>
              <a:t>— </a:t>
            </a:r>
            <a:r>
              <a:rPr lang="ru-RU" sz="3600" dirty="0" smtClean="0"/>
              <a:t>это место </a:t>
            </a:r>
            <a:r>
              <a:rPr lang="ru-RU" sz="3600" dirty="0"/>
              <a:t>, где природа щедро одаривает нас своей красотой и </a:t>
            </a:r>
            <a:r>
              <a:rPr lang="ru-RU" sz="3600" dirty="0" smtClean="0"/>
              <a:t>разнообразием. Здесь</a:t>
            </a:r>
            <a:r>
              <a:rPr lang="ru-RU" sz="3600" dirty="0"/>
              <a:t>, среди живописных лесов, рек и лугов, обитает множество животных и растений, каждое из которых играет свою важную роль в экосистеме. </a:t>
            </a:r>
            <a:r>
              <a:rPr lang="ru-RU" sz="3600" dirty="0"/>
              <a:t>Бережное отношение к природе поможет сохранить её красоту и богатство для будущих поколений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344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4550640" cy="309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Вятский Край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удивительное место в России, расположенное в северо-восточной части страны. Здесь красивые леса, реки и озера. Природа Вятского Края очень разнообразна и уникальна.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40998"/>
            <a:ext cx="3384376" cy="2258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Лесные 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растения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921" y="2452448"/>
            <a:ext cx="3982543" cy="2456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427984" y="1449227"/>
            <a:ext cx="46085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Ель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хвойных вечнозелёных деревьев семейства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Сосновые. У неё тонкий ствол и густые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горизонтальные ветви, которые покрыты иголками. Иголки у ели зеленые и остаются на дереве на протяжении 4–7 лет, прежде чем опадают.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Лесные 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растения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11" y="2147634"/>
            <a:ext cx="3386984" cy="349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427984" y="1449227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Берёза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dirty="0" smtClean="0"/>
              <a:t>это большое дерево </a:t>
            </a:r>
            <a:r>
              <a:rPr lang="ru-RU" sz="2800" dirty="0"/>
              <a:t>с характерной белой корой, которая иногда трескается и обнажает под собой темную древесину</a:t>
            </a:r>
            <a:r>
              <a:rPr lang="ru-RU" sz="2800" dirty="0" smtClean="0"/>
              <a:t>.</a:t>
            </a:r>
            <a:r>
              <a:rPr lang="ru-RU" sz="2800" dirty="0"/>
              <a:t> Листья березы треугольной формы, светло-зеленые, </a:t>
            </a:r>
            <a:r>
              <a:rPr lang="ru-RU" sz="2800" dirty="0" smtClean="0"/>
              <a:t>Осенью </a:t>
            </a:r>
            <a:r>
              <a:rPr lang="ru-RU" sz="2800" dirty="0"/>
              <a:t>они окрашиваются в яркие желтые тона</a:t>
            </a:r>
            <a:r>
              <a:rPr lang="ru-RU" sz="2800" dirty="0" smtClean="0"/>
              <a:t>.</a:t>
            </a:r>
            <a:r>
              <a:rPr lang="ru-RU" sz="2800" dirty="0"/>
              <a:t> Береза может достигать высоты от 15 до 30 </a:t>
            </a:r>
            <a:r>
              <a:rPr lang="ru-RU" sz="2800" dirty="0" smtClean="0"/>
              <a:t>метров.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71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Угадайте!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22" y="2020057"/>
            <a:ext cx="3386984" cy="2397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270642" y="1449227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Э</a:t>
            </a:r>
            <a:r>
              <a:rPr lang="ru-RU" sz="2800" dirty="0" smtClean="0"/>
              <a:t>то </a:t>
            </a:r>
            <a:r>
              <a:rPr lang="ru-RU" sz="2800" dirty="0"/>
              <a:t>не только красивые и величественные деревья, но и важная часть культуры Вятского Края. Они могут достигать значительных размеров и </a:t>
            </a:r>
            <a:r>
              <a:rPr lang="ru-RU" sz="2800" dirty="0"/>
              <a:t>возрастов. Х</a:t>
            </a:r>
            <a:r>
              <a:rPr lang="ru-RU" sz="2800" dirty="0" smtClean="0"/>
              <a:t>орошо узнаваемы благодаря </a:t>
            </a:r>
            <a:r>
              <a:rPr lang="ru-RU" sz="2800" dirty="0"/>
              <a:t>плодам </a:t>
            </a:r>
            <a:r>
              <a:rPr lang="ru-RU" sz="2800" dirty="0" smtClean="0"/>
              <a:t>- </a:t>
            </a:r>
            <a:r>
              <a:rPr lang="ru-RU" sz="2800" dirty="0"/>
              <a:t>желудям.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445224"/>
            <a:ext cx="41764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hlinkshowjump?jump=nextslide"/>
              </a:rPr>
              <a:t>Показать ответ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13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Лесные 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растения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855" y="2239365"/>
            <a:ext cx="3996113" cy="331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408762" y="1484784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3200" dirty="0" smtClean="0"/>
              <a:t> </a:t>
            </a:r>
            <a:r>
              <a:rPr lang="ru-RU" sz="3200" dirty="0"/>
              <a:t>это одно из самых почитаемых деревьев в России, и Вятский Край не исключение. Это величественное дерево, символизирующее силу, мудрость и стойкость, является важной частью природы и культуры региона.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86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194" y="234888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какие растения вы знаете еще?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Животные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9267" y="1484784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dirty="0"/>
              <a:t>род парнокопытных </a:t>
            </a:r>
            <a:r>
              <a:rPr lang="ru-RU" sz="3200" dirty="0" err="1" smtClean="0"/>
              <a:t>млекопитающих.Самые</a:t>
            </a:r>
            <a:r>
              <a:rPr lang="ru-RU" sz="3200" dirty="0" smtClean="0"/>
              <a:t> </a:t>
            </a:r>
            <a:r>
              <a:rPr lang="ru-RU" sz="3200" dirty="0"/>
              <a:t>крупные животные наших лесов, которые могут весить до 700 килограммов.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699" y="1714583"/>
            <a:ext cx="3996113" cy="3079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023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Животные</a:t>
            </a: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9267" y="1484784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dirty="0" smtClean="0"/>
              <a:t>вид хищных млекопитающих из семейства псовых. Как показывают результаты изучения последовательности ДНК и генов, является прямым предком домашней собаки.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61" y="2060848"/>
            <a:ext cx="399611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912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814</TotalTime>
  <Words>398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Природа вятского Края. Животные и растения.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наших лесов</dc:title>
  <dc:creator>User</dc:creator>
  <cp:lastModifiedBy>Антон</cp:lastModifiedBy>
  <cp:revision>118</cp:revision>
  <cp:lastPrinted>2023-10-17T12:12:30Z</cp:lastPrinted>
  <dcterms:created xsi:type="dcterms:W3CDTF">2014-11-09T18:47:36Z</dcterms:created>
  <dcterms:modified xsi:type="dcterms:W3CDTF">2024-11-24T13:20:39Z</dcterms:modified>
</cp:coreProperties>
</file>