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10"/>
  </p:normalViewPr>
  <p:slideViewPr>
    <p:cSldViewPr snapToGrid="0" snapToObjects="1">
      <p:cViewPr varScale="1">
        <p:scale>
          <a:sx n="118" d="100"/>
          <a:sy n="118" d="100"/>
        </p:scale>
        <p:origin x="4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96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14675" y="752014"/>
            <a:ext cx="8338500" cy="97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500" dirty="0" err="1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Енот</a:t>
            </a:r>
            <a:r>
              <a:rPr lang="ru-RU" sz="35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500" dirty="0" err="1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Читалкин</a:t>
            </a:r>
            <a:r>
              <a:rPr lang="en-US" sz="35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5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его путешествие
</a:t>
            </a:r>
            <a:endParaRPr lang="en-US" sz="3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98" y="1298455"/>
            <a:ext cx="2657460" cy="2657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69" y="1397944"/>
            <a:ext cx="3171218" cy="3171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29" y="1807276"/>
            <a:ext cx="2376427" cy="2376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652175" y="395333"/>
            <a:ext cx="8112000" cy="97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2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                     Задание 6.</a:t>
            </a:r>
          </a:p>
          <a:p>
            <a:r>
              <a:rPr lang="ru-RU" sz="32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700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Составьте краткий план текста, перечислив события в хронологическом </a:t>
            </a:r>
            <a:r>
              <a:rPr lang="ru-RU" sz="1700" dirty="0" smtClean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порядке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Енот </a:t>
            </a:r>
            <a:r>
              <a:rPr lang="ru-RU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Читалкин</a:t>
            </a:r>
            <a:r>
              <a:rPr lang="ru-RU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мечтает о путешествии на загадочный остров с редкой орхидеей и покупает билеты на </a:t>
            </a:r>
            <a:r>
              <a:rPr lang="ru-RU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самолет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полета он восхищается облаками и размышляет о профессии пилота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прибытии на остров Енот </a:t>
            </a:r>
            <a:r>
              <a:rPr lang="ru-RU" sz="1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Читалкин</a:t>
            </a:r>
            <a:r>
              <a:rPr lang="ru-RU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подходит к пилоту и начинает задавать ему </a:t>
            </a:r>
            <a:r>
              <a:rPr lang="ru-RU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 рассказывает Еноту о подготовке к полету, проверке самолета и необходимых </a:t>
            </a:r>
            <a:r>
              <a:rPr lang="ru-RU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навыков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Енот осознает, что профессия пилота связана с огромной ответственностью и обещает изучать мир авиации более внимательно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4469" y="0"/>
            <a:ext cx="5141100" cy="5141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8492100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E6E9E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4755003" y="1192249"/>
            <a:ext cx="4284900" cy="18622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Путешествие в </a:t>
            </a:r>
            <a:r>
              <a:rPr lang="en-US" sz="2500" b="1" dirty="0" err="1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мир</a:t>
            </a: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500" b="1" dirty="0" err="1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авиации</a:t>
            </a:r>
            <a:endParaRPr lang="ru-RU" sz="2500" b="1" dirty="0" smtClean="0">
              <a:solidFill>
                <a:srgbClr val="1C335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endParaRPr lang="ru-RU" sz="2500" b="1" dirty="0">
              <a:solidFill>
                <a:srgbClr val="1C335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r>
              <a:rPr lang="ru-RU" sz="17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Вопросы для обсуждения:</a:t>
            </a: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ru-RU" sz="2500" b="1" dirty="0" smtClean="0">
              <a:solidFill>
                <a:srgbClr val="1C335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l">
              <a:buNone/>
            </a:pPr>
            <a:r>
              <a:rPr lang="ru-RU" sz="15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Куда отправился Енот </a:t>
            </a:r>
            <a:r>
              <a:rPr lang="ru-RU" sz="1500" dirty="0" err="1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Читалкин</a:t>
            </a:r>
            <a:r>
              <a:rPr lang="ru-RU" sz="15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? </a:t>
            </a: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Ответ: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Енот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Читалкин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отправился на загадочный остров, где, по слухам, росла редкая орхидея с удивительным ароматом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Как Енот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Читалкин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добрался до острова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Он взял билеты и добрался до острова на самолете</a:t>
            </a:r>
          </a:p>
          <a:p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en-US" sz="2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00" y="245304"/>
            <a:ext cx="4648500" cy="4648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4375" y="919825"/>
            <a:ext cx="4359000" cy="3273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3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Интерес Енота-Читалкина и работа пилота
</a:t>
            </a:r>
            <a:r>
              <a:rPr lang="en-US" sz="20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1500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интересовало Енота </a:t>
            </a:r>
            <a:r>
              <a:rPr lang="ru-RU" sz="1500" dirty="0" err="1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Читалкина</a:t>
            </a:r>
            <a:r>
              <a:rPr lang="ru-RU" sz="1500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время полета</a:t>
            </a:r>
            <a:r>
              <a:rPr lang="ru-RU" sz="1500" dirty="0" smtClean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Енота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Читалкина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интересовало как устроен самолет, как управлять им, какие навыки нужны, чтобы стать пилотом.</a:t>
            </a:r>
          </a:p>
          <a:p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сделал Енот </a:t>
            </a:r>
            <a:r>
              <a:rPr lang="ru-RU" sz="1500" dirty="0" err="1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Читалкин</a:t>
            </a:r>
            <a:r>
              <a:rPr lang="ru-RU" sz="1500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чтобы узнать больше о профессии пилота</a:t>
            </a:r>
            <a:r>
              <a:rPr lang="ru-RU" sz="1500" dirty="0" smtClean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1600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ru-RU" sz="1600" dirty="0">
              <a:solidFill>
                <a:srgbClr val="1C3354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-120"/>
              </a:rPr>
              <a:t>Ответ: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 прилету он подошел к пилоту и засыпал его вопросами.</a:t>
            </a:r>
          </a:p>
          <a:p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1200" b="1" dirty="0">
                <a:solidFill>
                  <a:srgbClr val="427697"/>
                </a:solidFill>
                <a:latin typeface="Arial" pitchFamily="34" charset="0"/>
                <a:cs typeface="Arial" pitchFamily="34" charset="-120"/>
              </a:rPr>
              <a:t>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352" y="0"/>
            <a:ext cx="5141100" cy="51411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1200" b="1" dirty="0">
                <a:solidFill>
                  <a:srgbClr val="427697"/>
                </a:solidFill>
                <a:latin typeface="Arial" pitchFamily="34" charset="0"/>
                <a:cs typeface="Arial" pitchFamily="34" charset="-120"/>
              </a:rPr>
              <a:t>4</a:t>
            </a:r>
            <a:endParaRPr lang="en-US" sz="1200" dirty="0"/>
          </a:p>
        </p:txBody>
      </p:sp>
      <p:sp>
        <p:nvSpPr>
          <p:cNvPr id="6" name="Text 1"/>
          <p:cNvSpPr txBox="1"/>
          <p:nvPr/>
        </p:nvSpPr>
        <p:spPr>
          <a:xfrm>
            <a:off x="748375" y="3113136"/>
            <a:ext cx="3547800" cy="116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500" b="1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 думаете, почему профессия пилота требует большой ответственности?</a:t>
            </a:r>
            <a:endParaRPr lang="ru-RU" sz="1500" dirty="0">
              <a:solidFill>
                <a:srgbClr val="1C3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Ответ: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Профессия пилота требует большой ответственности, потому что нужна хорошая концентрация, выдержка и глубокие знания. Также, для того, чтобы стать пилотом необходимо пройти серьезную подготовку: учиться в летном училище, освоить множество навыков, пройти множество тестов.</a:t>
            </a:r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7" name="Text 2"/>
          <p:cNvSpPr txBox="1"/>
          <p:nvPr/>
        </p:nvSpPr>
        <p:spPr>
          <a:xfrm>
            <a:off x="748375" y="1867850"/>
            <a:ext cx="3547800" cy="116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500" b="1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рассказал пилот Еноту </a:t>
            </a:r>
            <a:r>
              <a:rPr lang="ru-RU" sz="1500" b="1" dirty="0" err="1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Читалкину</a:t>
            </a:r>
            <a:r>
              <a:rPr lang="ru-RU" sz="1500" b="1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 своей работе?</a:t>
            </a:r>
            <a:endParaRPr lang="ru-RU" sz="1500" dirty="0">
              <a:solidFill>
                <a:srgbClr val="1C3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Ответ: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Пилот рассказал ему о том, что перед полетом пилоты тщательно проверяют самолет, изучают маршрут и погодные условия.</a:t>
            </a:r>
          </a:p>
          <a:p>
            <a:pPr marL="0" indent="0" algn="l"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8" name="Text 3"/>
          <p:cNvSpPr txBox="1"/>
          <p:nvPr/>
        </p:nvSpPr>
        <p:spPr>
          <a:xfrm>
            <a:off x="765324" y="510150"/>
            <a:ext cx="3700200" cy="630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Профессия пилота и её значимость</a:t>
            </a: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29075" y="475806"/>
            <a:ext cx="8115300" cy="461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ru-RU" sz="30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Важна ли профессия пилота для общества? Почему?</a:t>
            </a:r>
            <a:endParaRPr lang="en-US" sz="3000" dirty="0"/>
          </a:p>
        </p:txBody>
      </p:sp>
      <p:sp>
        <p:nvSpPr>
          <p:cNvPr id="4" name="Text 1"/>
          <p:cNvSpPr txBox="1"/>
          <p:nvPr/>
        </p:nvSpPr>
        <p:spPr>
          <a:xfrm>
            <a:off x="1170925" y="1831475"/>
            <a:ext cx="3318000" cy="2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1300" b="1" dirty="0" smtClean="0">
                <a:solidFill>
                  <a:srgbClr val="1E3950"/>
                </a:solidFill>
                <a:latin typeface="Arial" pitchFamily="34" charset="0"/>
                <a:cs typeface="Arial" pitchFamily="34" charset="-120"/>
              </a:rPr>
              <a:t>Профессия важна для безопасности пассажиров</a:t>
            </a:r>
            <a:endParaRPr lang="en-US" sz="1300" dirty="0"/>
          </a:p>
        </p:txBody>
      </p:sp>
      <p:sp>
        <p:nvSpPr>
          <p:cNvPr id="5" name="Text 2"/>
          <p:cNvSpPr txBox="1"/>
          <p:nvPr/>
        </p:nvSpPr>
        <p:spPr>
          <a:xfrm>
            <a:off x="3325075" y="3512175"/>
            <a:ext cx="3318000" cy="2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1300" b="1" dirty="0" smtClean="0">
                <a:solidFill>
                  <a:srgbClr val="1E395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комфорта</a:t>
            </a:r>
            <a:endParaRPr lang="en-US" sz="1300" dirty="0"/>
          </a:p>
        </p:txBody>
      </p:sp>
      <p:sp>
        <p:nvSpPr>
          <p:cNvPr id="6" name="Text 3"/>
          <p:cNvSpPr txBox="1"/>
          <p:nvPr/>
        </p:nvSpPr>
        <p:spPr>
          <a:xfrm>
            <a:off x="5459450" y="1831475"/>
            <a:ext cx="3318000" cy="2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13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их спокойствия</a:t>
            </a:r>
            <a:r>
              <a:rPr lang="en-US" sz="13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300" dirty="0"/>
          </a:p>
        </p:txBody>
      </p:sp>
      <p:sp>
        <p:nvSpPr>
          <p:cNvPr id="7" name="Text 4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1200" b="1" dirty="0">
                <a:solidFill>
                  <a:srgbClr val="427697"/>
                </a:solidFill>
                <a:latin typeface="Arial" pitchFamily="34" charset="0"/>
                <a:cs typeface="Arial" pitchFamily="34" charset="-120"/>
              </a:rPr>
              <a:t>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78275" y="525096"/>
            <a:ext cx="8539800" cy="494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5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Задание 2. </a:t>
            </a:r>
            <a:r>
              <a:rPr lang="ru-RU" sz="25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Соедините линиями действия и их значения</a:t>
            </a:r>
            <a:endParaRPr lang="en-US" sz="2500" dirty="0"/>
          </a:p>
        </p:txBody>
      </p:sp>
      <p:sp>
        <p:nvSpPr>
          <p:cNvPr id="4" name="Text 1"/>
          <p:cNvSpPr txBox="1"/>
          <p:nvPr/>
        </p:nvSpPr>
        <p:spPr>
          <a:xfrm>
            <a:off x="692075" y="3359688"/>
            <a:ext cx="3681300" cy="129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Прохождение тестов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-                      Необходимость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становления пилотом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 txBox="1"/>
          <p:nvPr/>
        </p:nvSpPr>
        <p:spPr>
          <a:xfrm>
            <a:off x="652175" y="1627498"/>
            <a:ext cx="3681300" cy="1315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самолетом  -               Сложный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ответственный процесс</a:t>
            </a:r>
          </a:p>
          <a:p>
            <a:pPr marL="0" indent="0" algn="l">
              <a:buNone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 txBox="1"/>
          <p:nvPr/>
        </p:nvSpPr>
        <p:spPr>
          <a:xfrm>
            <a:off x="5091175" y="1649513"/>
            <a:ext cx="3681300" cy="129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dirty="0" smtClean="0">
                <a:solidFill>
                  <a:srgbClr val="FF0000"/>
                </a:solidFill>
                <a:latin typeface="Arial" pitchFamily="34" charset="0"/>
                <a:ea typeface="Arial" pitchFamily="34" charset="-122"/>
                <a:cs typeface="Arial" panose="020B0604020202020204" pitchFamily="34" charset="0"/>
              </a:rPr>
              <a:t>Ответ: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Наблюдение за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облаками -             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Завораживающее зрелище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 txBox="1"/>
          <p:nvPr/>
        </p:nvSpPr>
        <p:spPr>
          <a:xfrm>
            <a:off x="5083250" y="3359688"/>
            <a:ext cx="3681300" cy="1291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Приобретение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билетов - Начало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путешествия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39" y="251456"/>
            <a:ext cx="3204733" cy="320473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5048" y="-212432"/>
            <a:ext cx="7798874" cy="4386867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5117525" y="761450"/>
            <a:ext cx="3851100" cy="6764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ru-RU" sz="25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Задание 3. </a:t>
            </a:r>
            <a:r>
              <a:rPr lang="en-US" sz="25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ru-RU" sz="2200" b="1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endParaRPr lang="en-US" sz="2500" dirty="0"/>
          </a:p>
        </p:txBody>
      </p:sp>
      <p:sp>
        <p:nvSpPr>
          <p:cNvPr id="6" name="Text 1"/>
          <p:cNvSpPr txBox="1"/>
          <p:nvPr/>
        </p:nvSpPr>
        <p:spPr>
          <a:xfrm>
            <a:off x="8495196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E6E9E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2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474466"/>
              </p:ext>
            </p:extLst>
          </p:nvPr>
        </p:nvGraphicFramePr>
        <p:xfrm>
          <a:off x="4147931" y="1641448"/>
          <a:ext cx="4943060" cy="237744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71265"/>
                <a:gridCol w="247179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нужно сделать перед полетом?</a:t>
                      </a:r>
                      <a:endParaRPr lang="ru-RU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Почему это важно?</a:t>
                      </a:r>
                      <a:endParaRPr lang="ru-RU" sz="12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Проверить самолет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Важно, чтобы убедиться в его исправности.</a:t>
                      </a: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Изучить маршрут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ажно для того, чтобы знать куда лететь</a:t>
                      </a: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Узнать погодные условия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ажно для того, чтобы не попасть в грозу и долететь в спокойствии и с комфортом.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922458" y="1102223"/>
            <a:ext cx="408708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i="0" u="none" strike="noStrike" cap="none" normalizeH="0" baseline="0" dirty="0" smtClean="0">
                <a:ln>
                  <a:noFill/>
                </a:ln>
                <a:solidFill>
                  <a:srgbClr val="1C335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Заполните таблицу, используя информацию из текста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00" y="1692714"/>
            <a:ext cx="376800" cy="30144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850" y="1675968"/>
            <a:ext cx="376800" cy="33493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999" y="3433752"/>
            <a:ext cx="376800" cy="33493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850" y="3433752"/>
            <a:ext cx="376800" cy="334933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723750" y="510900"/>
            <a:ext cx="7696500" cy="38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5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Задание 4.</a:t>
            </a:r>
          </a:p>
          <a:p>
            <a:pPr marL="0" indent="0" algn="ctr">
              <a:buNone/>
            </a:pPr>
            <a:r>
              <a:rPr lang="ru-RU" sz="25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</a:p>
          <a:p>
            <a:pPr algn="ctr"/>
            <a:r>
              <a:rPr lang="ru-RU" sz="1500" dirty="0" smtClean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предложенных предметов выберите те, которые относятся к профессии пилота:</a:t>
            </a:r>
            <a:endParaRPr lang="en-US" sz="1500" dirty="0">
              <a:solidFill>
                <a:srgbClr val="1C3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200" dirty="0"/>
          </a:p>
        </p:txBody>
      </p:sp>
      <p:sp>
        <p:nvSpPr>
          <p:cNvPr id="9" name="Text 2"/>
          <p:cNvSpPr txBox="1"/>
          <p:nvPr/>
        </p:nvSpPr>
        <p:spPr>
          <a:xfrm>
            <a:off x="1134675" y="1739475"/>
            <a:ext cx="3279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Компьютер</a:t>
            </a:r>
            <a:endParaRPr lang="en-US" sz="1600" dirty="0"/>
          </a:p>
        </p:txBody>
      </p:sp>
      <p:sp>
        <p:nvSpPr>
          <p:cNvPr id="10" name="Text 3"/>
          <p:cNvSpPr txBox="1"/>
          <p:nvPr/>
        </p:nvSpPr>
        <p:spPr>
          <a:xfrm>
            <a:off x="577221" y="2240389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Компьютер помогает пилотам в планировании полетов и анализе условий. Это важный инструмент в их исправной работе.</a:t>
            </a:r>
            <a:endParaRPr lang="en-US" sz="1200" dirty="0"/>
          </a:p>
        </p:txBody>
      </p:sp>
      <p:sp>
        <p:nvSpPr>
          <p:cNvPr id="11" name="Text 4"/>
          <p:cNvSpPr txBox="1"/>
          <p:nvPr/>
        </p:nvSpPr>
        <p:spPr>
          <a:xfrm>
            <a:off x="5363525" y="1739475"/>
            <a:ext cx="3279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Авиационная карта</a:t>
            </a:r>
            <a:endParaRPr lang="en-US" sz="1600" dirty="0"/>
          </a:p>
        </p:txBody>
      </p:sp>
      <p:sp>
        <p:nvSpPr>
          <p:cNvPr id="12" name="Text 5"/>
          <p:cNvSpPr txBox="1"/>
          <p:nvPr/>
        </p:nvSpPr>
        <p:spPr>
          <a:xfrm>
            <a:off x="4806071" y="2240389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Авиационная карта используется для точного определения маршрута и навигации, особенно в сложных условиях.</a:t>
            </a:r>
            <a:endParaRPr lang="en-US" sz="1200" dirty="0"/>
          </a:p>
        </p:txBody>
      </p:sp>
      <p:sp>
        <p:nvSpPr>
          <p:cNvPr id="13" name="Text 6"/>
          <p:cNvSpPr txBox="1"/>
          <p:nvPr/>
        </p:nvSpPr>
        <p:spPr>
          <a:xfrm>
            <a:off x="1134675" y="3480126"/>
            <a:ext cx="3279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Картограф</a:t>
            </a:r>
            <a:endParaRPr lang="en-US" sz="1600" dirty="0"/>
          </a:p>
        </p:txBody>
      </p:sp>
      <p:sp>
        <p:nvSpPr>
          <p:cNvPr id="14" name="Text 7"/>
          <p:cNvSpPr txBox="1"/>
          <p:nvPr/>
        </p:nvSpPr>
        <p:spPr>
          <a:xfrm>
            <a:off x="577220" y="4001474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Карты и навигация важны для безопасности, поэтому картографические знания критично важны для каждого пилота.</a:t>
            </a:r>
            <a:endParaRPr lang="en-US" sz="1200" dirty="0"/>
          </a:p>
        </p:txBody>
      </p:sp>
      <p:sp>
        <p:nvSpPr>
          <p:cNvPr id="15" name="Text 8"/>
          <p:cNvSpPr txBox="1"/>
          <p:nvPr/>
        </p:nvSpPr>
        <p:spPr>
          <a:xfrm>
            <a:off x="5363526" y="3480125"/>
            <a:ext cx="3279900" cy="207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A3E5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Курс по авиации</a:t>
            </a:r>
            <a:endParaRPr lang="en-US" sz="1600" dirty="0"/>
          </a:p>
        </p:txBody>
      </p:sp>
      <p:sp>
        <p:nvSpPr>
          <p:cNvPr id="16" name="Text 9"/>
          <p:cNvSpPr txBox="1"/>
          <p:nvPr/>
        </p:nvSpPr>
        <p:spPr>
          <a:xfrm>
            <a:off x="4806071" y="4001474"/>
            <a:ext cx="3674700" cy="18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00" dirty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Профессиональное обучение в авиации помогает пилотам овладеть всеми необходимыми навыками и знаниями.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6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470525" y="0"/>
            <a:ext cx="3721500" cy="40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three-bullet-points</a:t>
            </a:r>
            <a:endParaRPr lang="en-US" sz="1400" dirty="0"/>
          </a:p>
        </p:txBody>
      </p:sp>
      <p:sp>
        <p:nvSpPr>
          <p:cNvPr id="4" name="Text 1"/>
          <p:cNvSpPr txBox="1"/>
          <p:nvPr/>
        </p:nvSpPr>
        <p:spPr>
          <a:xfrm>
            <a:off x="5039549" y="2303358"/>
            <a:ext cx="2935500" cy="600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endParaRPr lang="en-US" dirty="0"/>
          </a:p>
        </p:txBody>
      </p:sp>
      <p:sp>
        <p:nvSpPr>
          <p:cNvPr id="5" name="Text 2"/>
          <p:cNvSpPr txBox="1"/>
          <p:nvPr/>
        </p:nvSpPr>
        <p:spPr>
          <a:xfrm>
            <a:off x="199920" y="297939"/>
            <a:ext cx="8486400" cy="569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5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</a:t>
            </a:r>
            <a:r>
              <a:rPr lang="ru-RU" sz="2500" b="1" dirty="0" err="1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адание</a:t>
            </a:r>
            <a:r>
              <a:rPr lang="ru-RU" sz="2500" b="1" dirty="0" smtClean="0">
                <a:solidFill>
                  <a:srgbClr val="1C335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5. </a:t>
            </a:r>
          </a:p>
          <a:p>
            <a:pPr algn="ctr"/>
            <a:endParaRPr lang="ru-RU" sz="2500" b="1" dirty="0">
              <a:solidFill>
                <a:srgbClr val="1C3354"/>
              </a:solidFill>
              <a:latin typeface="Arial" pitchFamily="34" charset="0"/>
              <a:cs typeface="Arial" pitchFamily="34" charset="-120"/>
            </a:endParaRPr>
          </a:p>
          <a:p>
            <a:pPr algn="ctr"/>
            <a:r>
              <a:rPr lang="ru-RU" sz="1500" dirty="0" smtClean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Обведите </a:t>
            </a:r>
            <a:r>
              <a:rPr lang="ru-RU" sz="1500" dirty="0">
                <a:solidFill>
                  <a:srgbClr val="1C33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букву под которой указан правильный вариант ответа.</a:t>
            </a:r>
            <a:endParaRPr lang="en-US" sz="1500" dirty="0">
              <a:solidFill>
                <a:srgbClr val="1C33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 txBox="1"/>
          <p:nvPr/>
        </p:nvSpPr>
        <p:spPr>
          <a:xfrm>
            <a:off x="91925" y="2348366"/>
            <a:ext cx="2805000" cy="36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Какое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растение мечталось найти Еноту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Читалкину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  a) Редкий папоротник</a:t>
            </a:r>
            <a:b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  b) Орхидею с удивительным ароматом</a:t>
            </a:r>
            <a:b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  c) Волшебный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гриб</a:t>
            </a:r>
          </a:p>
          <a:p>
            <a:endParaRPr lang="ru-RU" sz="1200" dirty="0">
              <a:solidFill>
                <a:srgbClr val="1C3354"/>
              </a:solidFill>
              <a:latin typeface="Arial" pitchFamily="34" charset="0"/>
              <a:cs typeface="Arial" pitchFamily="34" charset="-120"/>
            </a:endParaRP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-120"/>
              </a:rPr>
              <a:t>Ответ: </a:t>
            </a: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-120"/>
              </a:rPr>
              <a:t>b</a:t>
            </a:r>
            <a:endParaRPr lang="ru-RU" sz="1200" dirty="0">
              <a:solidFill>
                <a:srgbClr val="FF0000"/>
              </a:solidFill>
              <a:latin typeface="Arial" pitchFamily="34" charset="0"/>
              <a:cs typeface="Arial" pitchFamily="34" charset="-120"/>
            </a:endParaRPr>
          </a:p>
          <a:p>
            <a:endParaRPr lang="ru-RU" sz="1200" dirty="0" smtClean="0"/>
          </a:p>
        </p:txBody>
      </p:sp>
      <p:sp>
        <p:nvSpPr>
          <p:cNvPr id="7" name="Text 4"/>
          <p:cNvSpPr txBox="1"/>
          <p:nvPr/>
        </p:nvSpPr>
        <p:spPr>
          <a:xfrm>
            <a:off x="104375" y="4866200"/>
            <a:ext cx="547800" cy="62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427697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1200" dirty="0"/>
          </a:p>
        </p:txBody>
      </p:sp>
      <p:sp>
        <p:nvSpPr>
          <p:cNvPr id="8" name="Text 5"/>
          <p:cNvSpPr txBox="1"/>
          <p:nvPr/>
        </p:nvSpPr>
        <p:spPr>
          <a:xfrm>
            <a:off x="3139950" y="2348375"/>
            <a:ext cx="2805000" cy="36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200" dirty="0" smtClean="0"/>
              <a:t>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Как называется место, откуда взлетает самолет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a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) Аэродром</a:t>
            </a:r>
            <a:b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b) Порт</a:t>
            </a:r>
            <a:b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c) Станция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 smtClean="0"/>
          </a:p>
          <a:p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/>
              <a:t/>
            </a:r>
            <a:br>
              <a:rPr lang="ru-RU" sz="1200" dirty="0"/>
            </a:br>
            <a:endParaRPr lang="en-US" sz="1200" dirty="0"/>
          </a:p>
        </p:txBody>
      </p:sp>
      <p:sp>
        <p:nvSpPr>
          <p:cNvPr id="9" name="Text 6"/>
          <p:cNvSpPr txBox="1"/>
          <p:nvPr/>
        </p:nvSpPr>
        <p:spPr>
          <a:xfrm>
            <a:off x="6166500" y="2348366"/>
            <a:ext cx="2864100" cy="369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Кто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управлял самолетом, на котором летел Енот </a:t>
            </a:r>
            <a:r>
              <a:rPr lang="ru-RU" sz="1500" dirty="0" err="1">
                <a:latin typeface="Arial" panose="020B0604020202020204" pitchFamily="34" charset="0"/>
                <a:cs typeface="Arial" panose="020B0604020202020204" pitchFamily="34" charset="0"/>
              </a:rPr>
              <a:t>Читалкин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 a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) Капитан с седыми волосами</a:t>
            </a:r>
            <a:b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  b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) Молодая стюардесса</a:t>
            </a:r>
            <a:b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   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  c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) Робот-пилот</a:t>
            </a:r>
          </a:p>
          <a:p>
            <a:endParaRPr lang="ru-RU" sz="1200" dirty="0" smtClean="0"/>
          </a:p>
          <a:p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Ответ: а</a:t>
            </a:r>
            <a:r>
              <a:rPr lang="ru-RU" sz="1200" dirty="0"/>
              <a:t/>
            </a:r>
            <a:br>
              <a:rPr lang="ru-RU" sz="1200" dirty="0"/>
            </a:b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370</Words>
  <Application>Microsoft Office PowerPoint</Application>
  <PresentationFormat>Экран (16:9)</PresentationFormat>
  <Paragraphs>98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ДОМ</cp:lastModifiedBy>
  <cp:revision>11</cp:revision>
  <dcterms:created xsi:type="dcterms:W3CDTF">2024-12-01T19:43:03Z</dcterms:created>
  <dcterms:modified xsi:type="dcterms:W3CDTF">2024-12-02T22:57:43Z</dcterms:modified>
</cp:coreProperties>
</file>