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1703" autoAdjust="0"/>
    <p:restoredTop sz="94660"/>
  </p:normalViewPr>
  <p:slideViewPr>
    <p:cSldViewPr>
      <p:cViewPr>
        <p:scale>
          <a:sx n="100" d="100"/>
          <a:sy n="100" d="100"/>
        </p:scale>
        <p:origin x="-2892" y="61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1619672"/>
            <a:ext cx="6858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3736572" y="111939"/>
            <a:ext cx="3024336" cy="1368152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837497" y="199501"/>
            <a:ext cx="28670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ФИО:_____________________________________________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Класс:___________________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116632" y="111939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Рабочий лист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№3,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по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Ботаническому саду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022024" y="8799155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Лист 1</a:t>
            </a:r>
            <a:endParaRPr lang="ru-RU" sz="16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6058396" y="8805446"/>
            <a:ext cx="791352" cy="338554"/>
            <a:chOff x="5949280" y="8697942"/>
            <a:chExt cx="791352" cy="338554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5949280" y="8697942"/>
              <a:ext cx="791352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5949280" y="8697942"/>
              <a:ext cx="0" cy="338554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Скругленный прямоугольник 3"/>
          <p:cNvSpPr/>
          <p:nvPr/>
        </p:nvSpPr>
        <p:spPr>
          <a:xfrm>
            <a:off x="332656" y="2558638"/>
            <a:ext cx="6192688" cy="2387923"/>
          </a:xfrm>
          <a:prstGeom prst="roundRect">
            <a:avLst>
              <a:gd name="adj" fmla="val 11158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450208" y="1745340"/>
            <a:ext cx="5400600" cy="641865"/>
            <a:chOff x="548680" y="467544"/>
            <a:chExt cx="5400600" cy="641865"/>
          </a:xfrm>
        </p:grpSpPr>
        <p:sp>
          <p:nvSpPr>
            <p:cNvPr id="34" name="Пятиугольник 33"/>
            <p:cNvSpPr/>
            <p:nvPr/>
          </p:nvSpPr>
          <p:spPr>
            <a:xfrm>
              <a:off x="1052736" y="514290"/>
              <a:ext cx="4824536" cy="595119"/>
            </a:xfrm>
            <a:prstGeom prst="homePlat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5" name="Группа 34"/>
            <p:cNvGrpSpPr/>
            <p:nvPr/>
          </p:nvGrpSpPr>
          <p:grpSpPr>
            <a:xfrm>
              <a:off x="548680" y="467544"/>
              <a:ext cx="432048" cy="432048"/>
              <a:chOff x="548680" y="467544"/>
              <a:chExt cx="432048" cy="432048"/>
            </a:xfrm>
          </p:grpSpPr>
          <p:sp>
            <p:nvSpPr>
              <p:cNvPr id="37" name="10-конечная звезда 36"/>
              <p:cNvSpPr/>
              <p:nvPr/>
            </p:nvSpPr>
            <p:spPr>
              <a:xfrm>
                <a:off x="548680" y="467544"/>
                <a:ext cx="432048" cy="432048"/>
              </a:xfrm>
              <a:prstGeom prst="star10">
                <a:avLst/>
              </a:prstGeom>
              <a:solidFill>
                <a:schemeClr val="bg1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620688" y="509246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latin typeface="Comic Sans MS" panose="030F0702030302020204" pitchFamily="66" charset="0"/>
                  </a:rPr>
                  <a:t>1</a:t>
                </a:r>
                <a:endParaRPr lang="ru-RU" dirty="0"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1052736" y="524634"/>
              <a:ext cx="48965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Заполните пропуски в предложениях, основываясь на просмотренном видео.</a:t>
              </a:r>
              <a:endParaRPr lang="ru-RU" sz="16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450208" y="5127579"/>
            <a:ext cx="6394560" cy="644115"/>
            <a:chOff x="548680" y="467544"/>
            <a:chExt cx="6394560" cy="644115"/>
          </a:xfrm>
        </p:grpSpPr>
        <p:sp>
          <p:nvSpPr>
            <p:cNvPr id="40" name="Пятиугольник 39"/>
            <p:cNvSpPr/>
            <p:nvPr/>
          </p:nvSpPr>
          <p:spPr>
            <a:xfrm>
              <a:off x="1052736" y="514290"/>
              <a:ext cx="5806644" cy="595119"/>
            </a:xfrm>
            <a:prstGeom prst="homePlat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1" name="Группа 40"/>
            <p:cNvGrpSpPr/>
            <p:nvPr/>
          </p:nvGrpSpPr>
          <p:grpSpPr>
            <a:xfrm>
              <a:off x="548680" y="467544"/>
              <a:ext cx="432048" cy="432048"/>
              <a:chOff x="548680" y="467544"/>
              <a:chExt cx="432048" cy="432048"/>
            </a:xfrm>
          </p:grpSpPr>
          <p:sp>
            <p:nvSpPr>
              <p:cNvPr id="43" name="10-конечная звезда 42"/>
              <p:cNvSpPr/>
              <p:nvPr/>
            </p:nvSpPr>
            <p:spPr>
              <a:xfrm>
                <a:off x="548680" y="467544"/>
                <a:ext cx="432048" cy="432048"/>
              </a:xfrm>
              <a:prstGeom prst="star10">
                <a:avLst/>
              </a:prstGeom>
              <a:solidFill>
                <a:schemeClr val="bg1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620688" y="509246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latin typeface="Comic Sans MS" panose="030F0702030302020204" pitchFamily="66" charset="0"/>
                  </a:rPr>
                  <a:t>2</a:t>
                </a:r>
                <a:endParaRPr lang="ru-RU" dirty="0"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1052736" y="526884"/>
              <a:ext cx="58905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Нарисуй картинку Ботанического сада в двух вариантах: если за ним ухаживать, и если не ухаживать.</a:t>
              </a:r>
              <a:endParaRPr lang="ru-RU" sz="16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960713" y="2798435"/>
            <a:ext cx="48245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Ботанический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 в Вятке появился благодаря инициативе полковника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создан по проекту художников-садоводов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из…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в…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году.</a:t>
            </a: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После…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1917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г. территорию сада муниципализировали.</a:t>
            </a: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начала 20-х г. XX в. Ботанический сад находится в 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ведении…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отдел ботанического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парка - …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2656" y="5868144"/>
            <a:ext cx="6205920" cy="2808312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>
            <a:stCxn id="6" idx="0"/>
            <a:endCxn id="6" idx="2"/>
          </p:cNvCxnSpPr>
          <p:nvPr/>
        </p:nvCxnSpPr>
        <p:spPr>
          <a:xfrm>
            <a:off x="3435616" y="5868144"/>
            <a:ext cx="0" cy="280800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134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60" y="0"/>
            <a:ext cx="6858000" cy="914400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022024" y="8809792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Лист 2</a:t>
            </a:r>
            <a:endParaRPr lang="ru-RU" sz="16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88640" y="827584"/>
            <a:ext cx="6480720" cy="7848871"/>
          </a:xfrm>
          <a:prstGeom prst="roundRect">
            <a:avLst>
              <a:gd name="adj" fmla="val 8173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3" name="Группа 292"/>
          <p:cNvGrpSpPr/>
          <p:nvPr/>
        </p:nvGrpSpPr>
        <p:grpSpPr>
          <a:xfrm>
            <a:off x="539155" y="108645"/>
            <a:ext cx="6130205" cy="646931"/>
            <a:chOff x="548680" y="467544"/>
            <a:chExt cx="6130205" cy="646931"/>
          </a:xfrm>
        </p:grpSpPr>
        <p:sp>
          <p:nvSpPr>
            <p:cNvPr id="291" name="Пятиугольник 290"/>
            <p:cNvSpPr/>
            <p:nvPr/>
          </p:nvSpPr>
          <p:spPr>
            <a:xfrm>
              <a:off x="1052735" y="514291"/>
              <a:ext cx="5626149" cy="600184"/>
            </a:xfrm>
            <a:prstGeom prst="homePlat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87" name="Группа 286"/>
            <p:cNvGrpSpPr/>
            <p:nvPr/>
          </p:nvGrpSpPr>
          <p:grpSpPr>
            <a:xfrm>
              <a:off x="548680" y="467544"/>
              <a:ext cx="432048" cy="432048"/>
              <a:chOff x="548680" y="467544"/>
              <a:chExt cx="432048" cy="432048"/>
            </a:xfrm>
          </p:grpSpPr>
          <p:sp>
            <p:nvSpPr>
              <p:cNvPr id="13" name="10-конечная звезда 12"/>
              <p:cNvSpPr/>
              <p:nvPr/>
            </p:nvSpPr>
            <p:spPr>
              <a:xfrm>
                <a:off x="548680" y="467544"/>
                <a:ext cx="432048" cy="432048"/>
              </a:xfrm>
              <a:prstGeom prst="star10">
                <a:avLst/>
              </a:prstGeom>
              <a:solidFill>
                <a:schemeClr val="bg1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6" name="TextBox 285"/>
              <p:cNvSpPr txBox="1"/>
              <p:nvPr/>
            </p:nvSpPr>
            <p:spPr>
              <a:xfrm>
                <a:off x="620688" y="509246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>
                    <a:latin typeface="Comic Sans MS" panose="030F0702030302020204" pitchFamily="66" charset="0"/>
                  </a:rPr>
                  <a:t>3</a:t>
                </a:r>
              </a:p>
            </p:txBody>
          </p:sp>
        </p:grpSp>
        <p:sp>
          <p:nvSpPr>
            <p:cNvPr id="288" name="TextBox 287"/>
            <p:cNvSpPr txBox="1"/>
            <p:nvPr/>
          </p:nvSpPr>
          <p:spPr>
            <a:xfrm>
              <a:off x="1055415" y="529700"/>
              <a:ext cx="56234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Comic Sans MS" panose="030F0702030302020204" pitchFamily="66" charset="0"/>
                  <a:cs typeface="Times New Roman" panose="02020603050405020304" pitchFamily="18" charset="0"/>
                </a:rPr>
                <a:t>Дополните названия данных растений буквами, чтобы получилось целое слово.</a:t>
              </a:r>
              <a:endParaRPr lang="ru-RU" sz="1600" dirty="0">
                <a:latin typeface="Comic Sans MS" panose="030F0702030302020204" pitchFamily="66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058396" y="8805446"/>
            <a:ext cx="791352" cy="338554"/>
            <a:chOff x="5949280" y="8697942"/>
            <a:chExt cx="791352" cy="338554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5949280" y="8697942"/>
              <a:ext cx="791352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5949280" y="8697942"/>
              <a:ext cx="0" cy="338554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Рисунок 16"/>
          <p:cNvPicPr/>
          <p:nvPr/>
        </p:nvPicPr>
        <p:blipFill rotWithShape="1">
          <a:blip r:embed="rId2"/>
          <a:srcRect l="6173" t="13968" r="27521" b="2646"/>
          <a:stretch/>
        </p:blipFill>
        <p:spPr bwMode="auto">
          <a:xfrm>
            <a:off x="539155" y="1187624"/>
            <a:ext cx="2642235" cy="18694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3"/>
          <a:srcRect l="12571" t="11859" r="31074" b="10605"/>
          <a:stretch/>
        </p:blipFill>
        <p:spPr bwMode="auto">
          <a:xfrm>
            <a:off x="3773904" y="6228184"/>
            <a:ext cx="2423795" cy="18751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/>
          <p:cNvPicPr/>
          <p:nvPr/>
        </p:nvPicPr>
        <p:blipFill rotWithShape="1">
          <a:blip r:embed="rId4"/>
          <a:srcRect l="6611" t="9899" r="25578" b="2227"/>
          <a:stretch/>
        </p:blipFill>
        <p:spPr bwMode="auto">
          <a:xfrm>
            <a:off x="539155" y="6228184"/>
            <a:ext cx="2595880" cy="18916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Рисунок 21"/>
          <p:cNvPicPr/>
          <p:nvPr/>
        </p:nvPicPr>
        <p:blipFill rotWithShape="1">
          <a:blip r:embed="rId5"/>
          <a:srcRect l="12571" t="14139" r="30989" b="11973"/>
          <a:stretch/>
        </p:blipFill>
        <p:spPr bwMode="auto">
          <a:xfrm>
            <a:off x="3597014" y="3586480"/>
            <a:ext cx="2676525" cy="19710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83" y="3503254"/>
            <a:ext cx="2453823" cy="209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855" y="1197943"/>
            <a:ext cx="2524844" cy="1893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155" y="3057064"/>
            <a:ext cx="2642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Ш__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р_н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72856" y="3102055"/>
            <a:ext cx="2524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В_р__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ец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1163" y="5594262"/>
            <a:ext cx="2452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Ку___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ьн_ца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05408" y="5557520"/>
            <a:ext cx="2642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Пе_у__я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156" y="8103339"/>
            <a:ext cx="2595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Б__ба__с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73904" y="8103339"/>
            <a:ext cx="24237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Ба_х__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цы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71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83</Words>
  <Application>Microsoft Office PowerPoint</Application>
  <PresentationFormat>Экран 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24</cp:revision>
  <dcterms:created xsi:type="dcterms:W3CDTF">2024-11-24T09:51:47Z</dcterms:created>
  <dcterms:modified xsi:type="dcterms:W3CDTF">2024-11-24T18:46:56Z</dcterms:modified>
</cp:coreProperties>
</file>