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703" autoAdjust="0"/>
    <p:restoredTop sz="94660"/>
  </p:normalViewPr>
  <p:slideViewPr>
    <p:cSldViewPr>
      <p:cViewPr>
        <p:scale>
          <a:sx n="100" d="100"/>
          <a:sy n="100" d="100"/>
        </p:scale>
        <p:origin x="-2892" y="-1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1619672"/>
            <a:ext cx="68580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3736572" y="111939"/>
            <a:ext cx="3024336" cy="1368152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837497" y="199501"/>
            <a:ext cx="2867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ФИО:_____________________________________________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Класс:___________________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16632" y="111939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Рабочий лист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№5,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по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Фантазариуму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22024" y="8799155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Лист 1</a:t>
            </a:r>
            <a:endParaRPr lang="ru-RU" sz="16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6058396" y="8805446"/>
            <a:ext cx="791352" cy="338554"/>
            <a:chOff x="5949280" y="8697942"/>
            <a:chExt cx="791352" cy="338554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5949280" y="8697942"/>
              <a:ext cx="791352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5949280" y="8697942"/>
              <a:ext cx="0" cy="33855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Скругленный прямоугольник 3"/>
          <p:cNvSpPr/>
          <p:nvPr/>
        </p:nvSpPr>
        <p:spPr>
          <a:xfrm>
            <a:off x="332656" y="2843809"/>
            <a:ext cx="6192688" cy="2088232"/>
          </a:xfrm>
          <a:prstGeom prst="roundRect">
            <a:avLst>
              <a:gd name="adj" fmla="val 1115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3" name="Группа 32"/>
          <p:cNvGrpSpPr/>
          <p:nvPr/>
        </p:nvGrpSpPr>
        <p:grpSpPr>
          <a:xfrm>
            <a:off x="450208" y="1745340"/>
            <a:ext cx="6254375" cy="954452"/>
            <a:chOff x="548680" y="467544"/>
            <a:chExt cx="6254375" cy="954452"/>
          </a:xfrm>
        </p:grpSpPr>
        <p:sp>
          <p:nvSpPr>
            <p:cNvPr id="34" name="Пятиугольник 33"/>
            <p:cNvSpPr/>
            <p:nvPr/>
          </p:nvSpPr>
          <p:spPr>
            <a:xfrm>
              <a:off x="1052735" y="514290"/>
              <a:ext cx="5499809" cy="907706"/>
            </a:xfrm>
            <a:prstGeom prst="homePlat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5" name="Группа 34"/>
            <p:cNvGrpSpPr/>
            <p:nvPr/>
          </p:nvGrpSpPr>
          <p:grpSpPr>
            <a:xfrm>
              <a:off x="548680" y="467544"/>
              <a:ext cx="432048" cy="432048"/>
              <a:chOff x="548680" y="467544"/>
              <a:chExt cx="432048" cy="432048"/>
            </a:xfrm>
          </p:grpSpPr>
          <p:sp>
            <p:nvSpPr>
              <p:cNvPr id="37" name="10-конечная звезда 36"/>
              <p:cNvSpPr/>
              <p:nvPr/>
            </p:nvSpPr>
            <p:spPr>
              <a:xfrm>
                <a:off x="548680" y="467544"/>
                <a:ext cx="432048" cy="432048"/>
              </a:xfrm>
              <a:prstGeom prst="star10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20688" y="50924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latin typeface="Comic Sans MS" panose="030F0702030302020204" pitchFamily="66" charset="0"/>
                  </a:rPr>
                  <a:t>1</a:t>
                </a:r>
                <a:endParaRPr lang="ru-RU" dirty="0"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1052734" y="552644"/>
              <a:ext cx="575032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Изучить примеры граффити, а затем создать собственное. (Как пример, можно взять своё имя, кличку питомца или любое другое слово.)</a:t>
              </a:r>
              <a:endParaRPr lang="ru-RU" sz="1600" dirty="0">
                <a:latin typeface="Comic Sans MS" panose="030F0702030302020204" pitchFamily="66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332656" y="5076056"/>
            <a:ext cx="6205920" cy="360040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036" y="2915816"/>
            <a:ext cx="2091780" cy="111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utoShape 6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664" y="2987824"/>
            <a:ext cx="2093665" cy="11058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32" name="Picture 8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926" y="3779912"/>
            <a:ext cx="1396530" cy="1047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icture backgro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128" y="3670721"/>
            <a:ext cx="1673063" cy="1125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34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60" y="0"/>
            <a:ext cx="6858000" cy="914400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022024" y="8809792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Лист 2</a:t>
            </a:r>
            <a:endParaRPr lang="ru-RU" sz="16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88640" y="827584"/>
            <a:ext cx="6480720" cy="7848871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93" name="Группа 292"/>
          <p:cNvGrpSpPr/>
          <p:nvPr/>
        </p:nvGrpSpPr>
        <p:grpSpPr>
          <a:xfrm>
            <a:off x="323867" y="94116"/>
            <a:ext cx="6130205" cy="517444"/>
            <a:chOff x="548680" y="467544"/>
            <a:chExt cx="6130205" cy="517444"/>
          </a:xfrm>
        </p:grpSpPr>
        <p:sp>
          <p:nvSpPr>
            <p:cNvPr id="291" name="Пятиугольник 290"/>
            <p:cNvSpPr/>
            <p:nvPr/>
          </p:nvSpPr>
          <p:spPr>
            <a:xfrm>
              <a:off x="1052736" y="514291"/>
              <a:ext cx="3537182" cy="470697"/>
            </a:xfrm>
            <a:prstGeom prst="homePlat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87" name="Группа 286"/>
            <p:cNvGrpSpPr/>
            <p:nvPr/>
          </p:nvGrpSpPr>
          <p:grpSpPr>
            <a:xfrm>
              <a:off x="548680" y="467544"/>
              <a:ext cx="432048" cy="432048"/>
              <a:chOff x="548680" y="467544"/>
              <a:chExt cx="432048" cy="432048"/>
            </a:xfrm>
          </p:grpSpPr>
          <p:sp>
            <p:nvSpPr>
              <p:cNvPr id="13" name="10-конечная звезда 12"/>
              <p:cNvSpPr/>
              <p:nvPr/>
            </p:nvSpPr>
            <p:spPr>
              <a:xfrm>
                <a:off x="548680" y="467544"/>
                <a:ext cx="432048" cy="432048"/>
              </a:xfrm>
              <a:prstGeom prst="star10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6" name="TextBox 285"/>
              <p:cNvSpPr txBox="1"/>
              <p:nvPr/>
            </p:nvSpPr>
            <p:spPr>
              <a:xfrm>
                <a:off x="620688" y="50924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>
                    <a:latin typeface="Comic Sans MS" panose="030F0702030302020204" pitchFamily="66" charset="0"/>
                  </a:rPr>
                  <a:t>3</a:t>
                </a:r>
              </a:p>
            </p:txBody>
          </p:sp>
        </p:grpSp>
        <p:sp>
          <p:nvSpPr>
            <p:cNvPr id="288" name="TextBox 287"/>
            <p:cNvSpPr txBox="1"/>
            <p:nvPr/>
          </p:nvSpPr>
          <p:spPr>
            <a:xfrm>
              <a:off x="1055415" y="582893"/>
              <a:ext cx="56234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Творчество. </a:t>
              </a:r>
              <a:r>
                <a:rPr lang="ru-RU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Разрисуйте картину.</a:t>
              </a:r>
              <a:endParaRPr lang="ru-RU" sz="1600" dirty="0">
                <a:latin typeface="Comic Sans MS" panose="030F0702030302020204" pitchFamily="66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6058396" y="8805446"/>
            <a:ext cx="791352" cy="338554"/>
            <a:chOff x="5949280" y="8697942"/>
            <a:chExt cx="791352" cy="338554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5949280" y="8697942"/>
              <a:ext cx="791352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5949280" y="8697942"/>
              <a:ext cx="0" cy="33855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3" y="784498"/>
            <a:ext cx="6624736" cy="7924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71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48</Words>
  <Application>Microsoft Office PowerPoint</Application>
  <PresentationFormat>Экран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29</cp:revision>
  <dcterms:created xsi:type="dcterms:W3CDTF">2024-11-24T09:51:47Z</dcterms:created>
  <dcterms:modified xsi:type="dcterms:W3CDTF">2024-11-24T20:03:50Z</dcterms:modified>
</cp:coreProperties>
</file>