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1932" y="16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№2, задания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Спасской улице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483768"/>
            <a:ext cx="6192688" cy="2462793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0208" y="1743032"/>
            <a:ext cx="5400600" cy="641865"/>
            <a:chOff x="548680" y="467544"/>
            <a:chExt cx="5400600" cy="641865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6" y="514290"/>
              <a:ext cx="4824536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6" y="524634"/>
              <a:ext cx="48965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latin typeface="Comic Sans MS" panose="030F0702030302020204" pitchFamily="66" charset="0"/>
                  <a:cs typeface="Times New Roman" panose="02020603050405020304" pitchFamily="18" charset="0"/>
                </a:rPr>
                <a:t>Проверка знаний. Выберите правильные ответы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: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50207" y="5127579"/>
            <a:ext cx="6407793" cy="652605"/>
            <a:chOff x="548680" y="467544"/>
            <a:chExt cx="6016360" cy="652605"/>
          </a:xfrm>
        </p:grpSpPr>
        <p:sp>
          <p:nvSpPr>
            <p:cNvPr id="40" name="Пятиугольник 39"/>
            <p:cNvSpPr/>
            <p:nvPr/>
          </p:nvSpPr>
          <p:spPr>
            <a:xfrm>
              <a:off x="1052736" y="514290"/>
              <a:ext cx="5139032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43" name="10-конечная звезда 4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2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65968" y="535374"/>
              <a:ext cx="5499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Рассуждение. Подумай, какие праздники и события можно организовать на Спасской улице?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332656" y="5868144"/>
            <a:ext cx="6205920" cy="280831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967496" y="2627784"/>
            <a:ext cx="4883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Самое первое название данной улицы.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Спасская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Б) Им. Юрия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Дрелевского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В)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Соцкая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Спасская улица является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Визитной карточкой города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Да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Б) Нет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Спасская улица появилась в: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1646 г.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1924 г.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1784 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4.Из приведенного ниже, на Спасской улице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А)музей Космонавтики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Б)музей-галерея братьев Васнецовых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В)дом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Сунцовых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19424" y="6408204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32656" y="6660232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19424" y="6156176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12808" y="7128284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26040" y="7380312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12808" y="6876256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341246" y="7920372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19424" y="8172400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41246" y="7668344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28014" y="8460432"/>
            <a:ext cx="6205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8252" y="4346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293" name="Группа 292"/>
          <p:cNvGrpSpPr/>
          <p:nvPr/>
        </p:nvGrpSpPr>
        <p:grpSpPr>
          <a:xfrm>
            <a:off x="539155" y="143431"/>
            <a:ext cx="5547419" cy="655315"/>
            <a:chOff x="548680" y="467544"/>
            <a:chExt cx="5547419" cy="655315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5" y="514291"/>
              <a:ext cx="4762054" cy="608568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83593" y="509246"/>
              <a:ext cx="50125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Сопоставление. Подставьте названия достопримечательностей.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Скругленный прямоугольник 1"/>
          <p:cNvSpPr/>
          <p:nvPr/>
        </p:nvSpPr>
        <p:spPr>
          <a:xfrm>
            <a:off x="116632" y="899592"/>
            <a:ext cx="6624736" cy="7200800"/>
          </a:xfrm>
          <a:prstGeom prst="roundRect">
            <a:avLst>
              <a:gd name="adj" fmla="val 4014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/>
          <p:nvPr/>
        </p:nvPicPr>
        <p:blipFill rotWithShape="1">
          <a:blip r:embed="rId2"/>
          <a:srcRect l="13321" t="12653" r="31873" b="9656"/>
          <a:stretch/>
        </p:blipFill>
        <p:spPr bwMode="auto">
          <a:xfrm>
            <a:off x="188640" y="1098116"/>
            <a:ext cx="2313781" cy="17651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Театр кукол Киров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904" y="1098116"/>
            <a:ext cx="2313781" cy="1765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Picture background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41" y="3184672"/>
            <a:ext cx="2313780" cy="1765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/>
          <p:cNvPicPr/>
          <p:nvPr/>
        </p:nvPicPr>
        <p:blipFill rotWithShape="1">
          <a:blip r:embed="rId5"/>
          <a:srcRect l="9700" t="14966" r="28080" b="12192"/>
          <a:stretch/>
        </p:blipFill>
        <p:spPr bwMode="auto">
          <a:xfrm>
            <a:off x="2585742" y="3210474"/>
            <a:ext cx="2302370" cy="17393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Рисунок 22" descr="Picture background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39" y="5272207"/>
            <a:ext cx="2313780" cy="1760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3507" y="4926988"/>
            <a:ext cx="231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64903" y="4926988"/>
            <a:ext cx="231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8639" y="7032957"/>
            <a:ext cx="231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8641" y="2863312"/>
            <a:ext cx="231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64904" y="2863312"/>
            <a:ext cx="2313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0968" y="6028439"/>
            <a:ext cx="3384376" cy="185592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40968" y="6028439"/>
            <a:ext cx="338437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Названия для расстановки: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«Театр на Спасской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Кировский театр кукол им.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А.Н.Афанасьева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бывшего Волжско-Камского банка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Витберга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Спасский собор.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158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29</cp:revision>
  <dcterms:created xsi:type="dcterms:W3CDTF">2024-11-24T09:51:47Z</dcterms:created>
  <dcterms:modified xsi:type="dcterms:W3CDTF">2024-12-02T17:04:27Z</dcterms:modified>
</cp:coreProperties>
</file>