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1703" autoAdjust="0"/>
    <p:restoredTop sz="94660"/>
  </p:normalViewPr>
  <p:slideViewPr>
    <p:cSldViewPr>
      <p:cViewPr>
        <p:scale>
          <a:sx n="100" d="100"/>
          <a:sy n="100" d="100"/>
        </p:scale>
        <p:origin x="-289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1619672"/>
            <a:ext cx="68580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736572" y="111939"/>
            <a:ext cx="3024336" cy="136815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837497" y="199501"/>
            <a:ext cx="2867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ФИО:_____________________________________________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Класс:___________________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16632" y="111939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лист №1, задания 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Набережной Грина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22024" y="8799155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1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Скругленный прямоугольник 3"/>
          <p:cNvSpPr/>
          <p:nvPr/>
        </p:nvSpPr>
        <p:spPr>
          <a:xfrm>
            <a:off x="332656" y="2558638"/>
            <a:ext cx="6192688" cy="2387923"/>
          </a:xfrm>
          <a:prstGeom prst="roundRect">
            <a:avLst>
              <a:gd name="adj" fmla="val 1115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452319" y="1822208"/>
            <a:ext cx="5400600" cy="641865"/>
            <a:chOff x="548680" y="467544"/>
            <a:chExt cx="5400600" cy="641865"/>
          </a:xfrm>
        </p:grpSpPr>
        <p:sp>
          <p:nvSpPr>
            <p:cNvPr id="34" name="Пятиугольник 33"/>
            <p:cNvSpPr/>
            <p:nvPr/>
          </p:nvSpPr>
          <p:spPr>
            <a:xfrm>
              <a:off x="1052736" y="514290"/>
              <a:ext cx="4824536" cy="595119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5" name="Группа 34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37" name="10-конечная звезда 36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Comic Sans MS" panose="030F0702030302020204" pitchFamily="66" charset="0"/>
                  </a:rPr>
                  <a:t>1</a:t>
                </a:r>
                <a:endParaRPr lang="ru-RU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052736" y="524634"/>
              <a:ext cx="48965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“</a:t>
              </a:r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Правда или Ложь</a:t>
              </a:r>
              <a:r>
                <a:rPr lang="en-US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”.</a:t>
              </a:r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 Выберите, какие из утверждений ниже правдивы, а какие ложны.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450208" y="5127579"/>
            <a:ext cx="6016360" cy="652605"/>
            <a:chOff x="548680" y="467544"/>
            <a:chExt cx="6016360" cy="652605"/>
          </a:xfrm>
        </p:grpSpPr>
        <p:sp>
          <p:nvSpPr>
            <p:cNvPr id="40" name="Пятиугольник 39"/>
            <p:cNvSpPr/>
            <p:nvPr/>
          </p:nvSpPr>
          <p:spPr>
            <a:xfrm>
              <a:off x="1052736" y="514290"/>
              <a:ext cx="5139032" cy="595119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43" name="10-конечная звезда 42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Comic Sans MS" panose="030F0702030302020204" pitchFamily="66" charset="0"/>
                  </a:rPr>
                  <a:t>2</a:t>
                </a:r>
                <a:endParaRPr lang="ru-RU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065968" y="535374"/>
              <a:ext cx="54990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Нарисуйте достопримечательности Набережной Грина, которые запомнились вам больше всего.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54264" y="2629214"/>
            <a:ext cx="48245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Рядом со Старым мостом расположен бюст Александра Грина.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2024 году Киров праздновал своё 650-летие.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Набережная была переименована в 1989 году.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Реконструкция Набережной Грина была проведена в 2024 году.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Набережной не расположено предметов прошлого, таких как капсула времени и т.д.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Мост влюбленных также называется Проходным.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Ротонда располагается рядом с Мостом влюбленных.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2656" y="5868144"/>
            <a:ext cx="6205920" cy="280831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3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6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22024" y="8809792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2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8640" y="611560"/>
            <a:ext cx="6480720" cy="8136903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582681"/>
              </p:ext>
            </p:extLst>
          </p:nvPr>
        </p:nvGraphicFramePr>
        <p:xfrm>
          <a:off x="611163" y="4355976"/>
          <a:ext cx="4464496" cy="420209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232248"/>
                <a:gridCol w="2232248"/>
              </a:tblGrid>
              <a:tr h="361611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вертикали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горизонтали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637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2.Спортивное соревнование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память о выдающихся спортсменов.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1.Процесс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воссоздания первоначального вида называется…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637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5.Название реки, вдоль которой расположена Набережная Грина.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3.Что чаще всего встречают жители города на Набережной Грина?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3498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6.Объёмные художественные произведения, сделанные путём резьбы, лепки или отливки.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4.Кем был Александр Грин?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161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7.Какая главная улица в Кирове?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6.Синоним к слову </a:t>
                      </a: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парк</a:t>
                      </a:r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637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9.Что соединяет Набережную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Грина с Александровским садом?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8.До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1959 года, набережная имела другое название. … набережная.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3498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10.Название района, в котором расположена Набережная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Грина.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11.Как называется важное событие, которое праздновал город Киров в 2024 году?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950990"/>
              </p:ext>
            </p:extLst>
          </p:nvPr>
        </p:nvGraphicFramePr>
        <p:xfrm>
          <a:off x="611163" y="755576"/>
          <a:ext cx="4464487" cy="3600396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  <a:gridCol w="234973"/>
              </a:tblGrid>
              <a:tr h="2337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aseline="30000" dirty="0">
                          <a:effectLst/>
                        </a:rPr>
                        <a:t>10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4937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5</a:t>
                      </a:r>
                      <a:endParaRPr lang="ru-RU" sz="16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6</a:t>
                      </a:r>
                      <a:endParaRPr lang="ru-RU" sz="16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4937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4937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337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4937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9</a:t>
                      </a:r>
                      <a:endParaRPr lang="ru-RU" sz="16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4937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8</a:t>
                      </a:r>
                      <a:endParaRPr lang="ru-RU" sz="16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37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4937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4</a:t>
                      </a:r>
                      <a:endParaRPr lang="ru-RU" sz="16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baseline="30000" dirty="0">
                          <a:effectLst/>
                        </a:rPr>
                        <a:t>7</a:t>
                      </a:r>
                      <a:endParaRPr lang="ru-RU" sz="16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337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337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337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aseline="30000" dirty="0">
                          <a:effectLst/>
                        </a:rPr>
                        <a:t>11</a:t>
                      </a:r>
                      <a:endParaRPr lang="ru-RU" sz="14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337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337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23379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93" name="Группа 292"/>
          <p:cNvGrpSpPr/>
          <p:nvPr/>
        </p:nvGrpSpPr>
        <p:grpSpPr>
          <a:xfrm>
            <a:off x="539155" y="108645"/>
            <a:ext cx="2666975" cy="432048"/>
            <a:chOff x="548680" y="467544"/>
            <a:chExt cx="2666975" cy="432048"/>
          </a:xfrm>
        </p:grpSpPr>
        <p:sp>
          <p:nvSpPr>
            <p:cNvPr id="291" name="Пятиугольник 290"/>
            <p:cNvSpPr/>
            <p:nvPr/>
          </p:nvSpPr>
          <p:spPr>
            <a:xfrm>
              <a:off x="1052736" y="514291"/>
              <a:ext cx="2016224" cy="338554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87" name="Группа 286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13" name="10-конечная звезда 12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>
                    <a:latin typeface="Comic Sans MS" panose="030F0702030302020204" pitchFamily="66" charset="0"/>
                  </a:rPr>
                  <a:t>3</a:t>
                </a:r>
              </a:p>
            </p:txBody>
          </p:sp>
        </p:grpSp>
        <p:sp>
          <p:nvSpPr>
            <p:cNvPr id="288" name="TextBox 287"/>
            <p:cNvSpPr txBox="1"/>
            <p:nvPr/>
          </p:nvSpPr>
          <p:spPr>
            <a:xfrm>
              <a:off x="1055415" y="524635"/>
              <a:ext cx="2160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Решите кроссворд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37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239</Words>
  <Application>Microsoft Office PowerPoint</Application>
  <PresentationFormat>Экран (4:3)</PresentationFormat>
  <Paragraphs>317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22</cp:revision>
  <dcterms:created xsi:type="dcterms:W3CDTF">2024-11-24T09:51:47Z</dcterms:created>
  <dcterms:modified xsi:type="dcterms:W3CDTF">2024-11-24T16:50:45Z</dcterms:modified>
</cp:coreProperties>
</file>