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703" autoAdjust="0"/>
    <p:restoredTop sz="94660"/>
  </p:normalViewPr>
  <p:slideViewPr>
    <p:cSldViewPr>
      <p:cViewPr>
        <p:scale>
          <a:sx n="100" d="100"/>
          <a:sy n="100" d="100"/>
        </p:scale>
        <p:origin x="-289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1619672"/>
            <a:ext cx="685800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736572" y="111939"/>
            <a:ext cx="3024336" cy="1368152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837497" y="199501"/>
            <a:ext cx="2867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ФИО:_____________________________________________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Класс:___________________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6632" y="111939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лист №6, задания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Детскому парку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Аполло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22024" y="879915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1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Скругленный прямоугольник 3"/>
          <p:cNvSpPr/>
          <p:nvPr/>
        </p:nvSpPr>
        <p:spPr>
          <a:xfrm>
            <a:off x="332656" y="2558638"/>
            <a:ext cx="6192688" cy="2387923"/>
          </a:xfrm>
          <a:prstGeom prst="roundRect">
            <a:avLst>
              <a:gd name="adj" fmla="val 1115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452319" y="1822208"/>
            <a:ext cx="5400600" cy="641865"/>
            <a:chOff x="548680" y="467544"/>
            <a:chExt cx="5400600" cy="641865"/>
          </a:xfrm>
        </p:grpSpPr>
        <p:sp>
          <p:nvSpPr>
            <p:cNvPr id="34" name="Пятиугольник 33"/>
            <p:cNvSpPr/>
            <p:nvPr/>
          </p:nvSpPr>
          <p:spPr>
            <a:xfrm>
              <a:off x="1052736" y="514290"/>
              <a:ext cx="4824536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37" name="10-конечная звезда 36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1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052736" y="524634"/>
              <a:ext cx="489654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>
                  <a:latin typeface="Comic Sans MS" panose="030F0702030302020204" pitchFamily="66" charset="0"/>
                  <a:cs typeface="Times New Roman" panose="02020603050405020304" pitchFamily="18" charset="0"/>
                </a:rPr>
                <a:t>Проверка знаний. Выберите правильные ответы</a:t>
              </a:r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: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50208" y="5127579"/>
            <a:ext cx="6310700" cy="641865"/>
            <a:chOff x="548680" y="467544"/>
            <a:chExt cx="6310700" cy="641865"/>
          </a:xfrm>
        </p:grpSpPr>
        <p:sp>
          <p:nvSpPr>
            <p:cNvPr id="40" name="Пятиугольник 39"/>
            <p:cNvSpPr/>
            <p:nvPr/>
          </p:nvSpPr>
          <p:spPr>
            <a:xfrm>
              <a:off x="1052735" y="514290"/>
              <a:ext cx="5750321" cy="595119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43" name="10-конечная звезда 4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>
                    <a:latin typeface="Comic Sans MS" panose="030F0702030302020204" pitchFamily="66" charset="0"/>
                  </a:rPr>
                  <a:t>2</a:t>
                </a:r>
                <a:endParaRPr lang="ru-RU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065968" y="509246"/>
              <a:ext cx="57934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Подумайте, какие нововведения поспособствовали оживлению данного парка. Нарисуйте или напишите. 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64048" y="2699817"/>
            <a:ext cx="48245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году появился парк, после которого парк обрёл нынешнее название?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А) 1984 Б) 1976 В) 2003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самом начале, данный парк являлся…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А) Закрытый полигон Б) Усадьба В) Сад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Аполлон – древнегреческий бог…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А) Солнца Б) Света В) Погоды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Когда произошло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затухание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парка?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А) К концу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XX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века Б) С 1984 года В) С 2006 года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2656" y="5868144"/>
            <a:ext cx="6205920" cy="280831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60" y="0"/>
            <a:ext cx="6858000" cy="914400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22024" y="8809792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Лист 2</a:t>
            </a:r>
            <a:endParaRPr lang="ru-RU" sz="1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8640" y="611560"/>
            <a:ext cx="6480720" cy="8136903"/>
          </a:xfrm>
          <a:prstGeom prst="roundRect">
            <a:avLst>
              <a:gd name="adj" fmla="val 8173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93" name="Группа 292"/>
          <p:cNvGrpSpPr/>
          <p:nvPr/>
        </p:nvGrpSpPr>
        <p:grpSpPr>
          <a:xfrm>
            <a:off x="539155" y="108645"/>
            <a:ext cx="2666975" cy="432048"/>
            <a:chOff x="548680" y="467544"/>
            <a:chExt cx="2666975" cy="432048"/>
          </a:xfrm>
        </p:grpSpPr>
        <p:sp>
          <p:nvSpPr>
            <p:cNvPr id="291" name="Пятиугольник 290"/>
            <p:cNvSpPr/>
            <p:nvPr/>
          </p:nvSpPr>
          <p:spPr>
            <a:xfrm>
              <a:off x="1052736" y="514291"/>
              <a:ext cx="2016224" cy="338554"/>
            </a:xfrm>
            <a:prstGeom prst="homePlat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87" name="Группа 286"/>
            <p:cNvGrpSpPr/>
            <p:nvPr/>
          </p:nvGrpSpPr>
          <p:grpSpPr>
            <a:xfrm>
              <a:off x="548680" y="467544"/>
              <a:ext cx="432048" cy="432048"/>
              <a:chOff x="548680" y="467544"/>
              <a:chExt cx="432048" cy="432048"/>
            </a:xfrm>
          </p:grpSpPr>
          <p:sp>
            <p:nvSpPr>
              <p:cNvPr id="13" name="10-конечная звезда 12"/>
              <p:cNvSpPr/>
              <p:nvPr/>
            </p:nvSpPr>
            <p:spPr>
              <a:xfrm>
                <a:off x="548680" y="467544"/>
                <a:ext cx="432048" cy="432048"/>
              </a:xfrm>
              <a:prstGeom prst="star10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620688" y="50924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latin typeface="Comic Sans MS" panose="030F0702030302020204" pitchFamily="66" charset="0"/>
                  </a:rPr>
                  <a:t>3</a:t>
                </a:r>
              </a:p>
            </p:txBody>
          </p:sp>
        </p:grpSp>
        <p:sp>
          <p:nvSpPr>
            <p:cNvPr id="288" name="TextBox 287"/>
            <p:cNvSpPr txBox="1"/>
            <p:nvPr/>
          </p:nvSpPr>
          <p:spPr>
            <a:xfrm>
              <a:off x="1055415" y="524635"/>
              <a:ext cx="21602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>
                  <a:latin typeface="Comic Sans MS" panose="030F0702030302020204" pitchFamily="66" charset="0"/>
                  <a:cs typeface="Times New Roman" panose="02020603050405020304" pitchFamily="18" charset="0"/>
                </a:rPr>
                <a:t>Решите кроссворд</a:t>
              </a:r>
              <a:endParaRPr lang="ru-RU" sz="1600" dirty="0">
                <a:latin typeface="Comic Sans MS" panose="030F0702030302020204" pitchFamily="66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058396" y="8805446"/>
            <a:ext cx="791352" cy="338554"/>
            <a:chOff x="5949280" y="8697942"/>
            <a:chExt cx="791352" cy="338554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5949280" y="8697942"/>
              <a:ext cx="791352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5949280" y="8697942"/>
              <a:ext cx="0" cy="3385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850542"/>
              </p:ext>
            </p:extLst>
          </p:nvPr>
        </p:nvGraphicFramePr>
        <p:xfrm>
          <a:off x="755179" y="807443"/>
          <a:ext cx="4041973" cy="3872568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310921"/>
                <a:gridCol w="310921"/>
                <a:gridCol w="310921"/>
                <a:gridCol w="310921"/>
                <a:gridCol w="310921"/>
                <a:gridCol w="310921"/>
                <a:gridCol w="310921"/>
                <a:gridCol w="310921"/>
                <a:gridCol w="310921"/>
                <a:gridCol w="310921"/>
                <a:gridCol w="310921"/>
                <a:gridCol w="310921"/>
                <a:gridCol w="310921"/>
              </a:tblGrid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effectLst/>
                        </a:rPr>
                        <a:t>1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effectLst/>
                        </a:rPr>
                        <a:t>2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effectLst/>
                        </a:rPr>
                        <a:t>3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effectLst/>
                        </a:rPr>
                        <a:t>5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effectLst/>
                        </a:rPr>
                        <a:t>6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effectLst/>
                        </a:rPr>
                        <a:t>7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effectLst/>
                        </a:rPr>
                        <a:t>8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effectLst/>
                        </a:rPr>
                        <a:t>4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="1" baseline="30000" dirty="0">
                          <a:effectLst/>
                        </a:rPr>
                        <a:t>9</a:t>
                      </a:r>
                      <a:endParaRPr lang="ru-RU" sz="2000" b="1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293571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578280"/>
              </p:ext>
            </p:extLst>
          </p:nvPr>
        </p:nvGraphicFramePr>
        <p:xfrm>
          <a:off x="775370" y="4788024"/>
          <a:ext cx="4032450" cy="374863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16225"/>
                <a:gridCol w="2016225"/>
              </a:tblGrid>
              <a:tr h="36535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 вертикали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 горизонтали</a:t>
                      </a:r>
                      <a:endParaRPr lang="ru-RU" sz="1600" dirty="0"/>
                    </a:p>
                  </a:txBody>
                  <a:tcPr/>
                </a:tc>
              </a:tr>
              <a:tr h="63247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1.Заранее спланированное действие, которое имеет долгую подготовку.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2.Используется</a:t>
                      </a:r>
                      <a:r>
                        <a:rPr lang="ru-RU" sz="1200" baseline="0" dirty="0" smtClean="0"/>
                        <a:t> против незваных гостей или для безопасности.</a:t>
                      </a:r>
                      <a:endParaRPr lang="ru-RU" sz="1200" dirty="0"/>
                    </a:p>
                  </a:txBody>
                  <a:tcPr/>
                </a:tc>
              </a:tr>
              <a:tr h="81317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3.Пешеходная дорога, обсаженная по обеим сторонам деревьями.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4.Учреждение, специализирующееся на показе выступлений, спектаклей.</a:t>
                      </a:r>
                      <a:endParaRPr lang="ru-RU" sz="1200" dirty="0"/>
                    </a:p>
                  </a:txBody>
                  <a:tcPr/>
                </a:tc>
              </a:tr>
              <a:tr h="63247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6.Древнегреческий</a:t>
                      </a:r>
                      <a:r>
                        <a:rPr lang="ru-RU" sz="1200" baseline="0" dirty="0" smtClean="0"/>
                        <a:t> бог света. (Название данного места)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5.Способность</a:t>
                      </a:r>
                      <a:r>
                        <a:rPr lang="ru-RU" sz="1200" baseline="0" dirty="0" smtClean="0"/>
                        <a:t> человека сохранять и воспроизводить   знания.</a:t>
                      </a:r>
                      <a:endParaRPr lang="ru-RU" sz="1200" dirty="0"/>
                    </a:p>
                  </a:txBody>
                  <a:tcPr/>
                </a:tc>
              </a:tr>
              <a:tr h="813177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7.Большое</a:t>
                      </a:r>
                      <a:r>
                        <a:rPr lang="ru-RU" sz="1200" baseline="0" dirty="0" smtClean="0"/>
                        <a:t> место с растительностью, предназначенное для прогулок и отдыха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7.Специальное</a:t>
                      </a:r>
                      <a:r>
                        <a:rPr lang="ru-RU" sz="1200" baseline="0" dirty="0" smtClean="0"/>
                        <a:t> место для детских игр.</a:t>
                      </a:r>
                      <a:endParaRPr lang="ru-RU" sz="1200" dirty="0"/>
                    </a:p>
                  </a:txBody>
                  <a:tcPr/>
                </a:tc>
              </a:tr>
              <a:tr h="451765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8.Свободное</a:t>
                      </a:r>
                      <a:r>
                        <a:rPr lang="ru-RU" sz="1200" baseline="0" dirty="0" smtClean="0"/>
                        <a:t> время человека.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9.Участок плодородной</a:t>
                      </a:r>
                      <a:r>
                        <a:rPr lang="ru-RU" sz="1200" baseline="0" dirty="0" smtClean="0"/>
                        <a:t> земли.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7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148</Words>
  <Application>Microsoft Office PowerPoint</Application>
  <PresentationFormat>Экран (4:3)</PresentationFormat>
  <Paragraphs>197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26</cp:revision>
  <dcterms:created xsi:type="dcterms:W3CDTF">2024-11-24T09:51:47Z</dcterms:created>
  <dcterms:modified xsi:type="dcterms:W3CDTF">2024-12-02T16:41:57Z</dcterms:modified>
</cp:coreProperties>
</file>