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703" autoAdjust="0"/>
    <p:restoredTop sz="94660"/>
  </p:normalViewPr>
  <p:slideViewPr>
    <p:cSldViewPr>
      <p:cViewPr>
        <p:scale>
          <a:sx n="100" d="100"/>
          <a:sy n="100" d="100"/>
        </p:scale>
        <p:origin x="-193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1619672"/>
            <a:ext cx="68580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736572" y="111939"/>
            <a:ext cx="3024336" cy="136815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837497" y="199501"/>
            <a:ext cx="2867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ФИО:_____________________________________________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Класс:___________________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16632" y="111939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лист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№7,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Площади Невского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22024" y="8799155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1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Скругленный прямоугольник 3"/>
          <p:cNvSpPr/>
          <p:nvPr/>
        </p:nvSpPr>
        <p:spPr>
          <a:xfrm>
            <a:off x="332656" y="2558638"/>
            <a:ext cx="6192688" cy="2387923"/>
          </a:xfrm>
          <a:prstGeom prst="roundRect">
            <a:avLst>
              <a:gd name="adj" fmla="val 1115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452319" y="1822208"/>
            <a:ext cx="5400600" cy="641865"/>
            <a:chOff x="548680" y="467544"/>
            <a:chExt cx="5400600" cy="641865"/>
          </a:xfrm>
        </p:grpSpPr>
        <p:sp>
          <p:nvSpPr>
            <p:cNvPr id="34" name="Пятиугольник 33"/>
            <p:cNvSpPr/>
            <p:nvPr/>
          </p:nvSpPr>
          <p:spPr>
            <a:xfrm>
              <a:off x="1052736" y="514290"/>
              <a:ext cx="4824536" cy="595119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5" name="Группа 34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37" name="10-конечная звезда 36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Comic Sans MS" panose="030F0702030302020204" pitchFamily="66" charset="0"/>
                  </a:rPr>
                  <a:t>1</a:t>
                </a:r>
                <a:endParaRPr lang="ru-RU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052736" y="524634"/>
              <a:ext cx="48965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“</a:t>
              </a:r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Правда или Ложь</a:t>
              </a:r>
              <a:r>
                <a:rPr lang="en-US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”.</a:t>
              </a:r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 Выберите, какие из утверждений ниже правдивы, а какие ложны.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450208" y="5127579"/>
            <a:ext cx="6016360" cy="652605"/>
            <a:chOff x="548680" y="467544"/>
            <a:chExt cx="6016360" cy="652605"/>
          </a:xfrm>
        </p:grpSpPr>
        <p:sp>
          <p:nvSpPr>
            <p:cNvPr id="40" name="Пятиугольник 39"/>
            <p:cNvSpPr/>
            <p:nvPr/>
          </p:nvSpPr>
          <p:spPr>
            <a:xfrm>
              <a:off x="1052736" y="514290"/>
              <a:ext cx="5139032" cy="595119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43" name="10-конечная звезда 42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Comic Sans MS" panose="030F0702030302020204" pitchFamily="66" charset="0"/>
                  </a:rPr>
                  <a:t>2</a:t>
                </a:r>
                <a:endParaRPr lang="ru-RU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065968" y="535374"/>
              <a:ext cx="5499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Рассуждение. Объясните, считаете ли вы, что площадь стоило переименовывать?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54264" y="2844658"/>
            <a:ext cx="4824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1864 году, после приезда Александра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 площади был отстроен храм.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Переименование площади именем Александра Невского произошло в 2018 году.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не получала название Революции.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Изначальное название площади – это Хлебная площадь.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XX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веке площадь имела популярность среди особняков и усадьб.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311299" y="5877036"/>
            <a:ext cx="6234358" cy="2808312"/>
            <a:chOff x="312808" y="5103279"/>
            <a:chExt cx="6234358" cy="280831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332656" y="5103279"/>
              <a:ext cx="6205920" cy="28083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>
              <a:off x="319424" y="5643339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332656" y="5895367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319424" y="5391311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312808" y="6363419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326040" y="6615447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312808" y="6111391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341246" y="7155507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319424" y="7407535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341246" y="6903479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328014" y="7695567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13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6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22024" y="8809792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2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8640" y="971599"/>
            <a:ext cx="6480720" cy="7776863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3" name="Группа 292"/>
          <p:cNvGrpSpPr/>
          <p:nvPr/>
        </p:nvGrpSpPr>
        <p:grpSpPr>
          <a:xfrm>
            <a:off x="539155" y="108645"/>
            <a:ext cx="6216937" cy="801380"/>
            <a:chOff x="548680" y="467544"/>
            <a:chExt cx="6216937" cy="801380"/>
          </a:xfrm>
        </p:grpSpPr>
        <p:sp>
          <p:nvSpPr>
            <p:cNvPr id="291" name="Пятиугольник 290"/>
            <p:cNvSpPr/>
            <p:nvPr/>
          </p:nvSpPr>
          <p:spPr>
            <a:xfrm>
              <a:off x="1052735" y="514291"/>
              <a:ext cx="5698158" cy="744200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87" name="Группа 286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13" name="10-конечная звезда 12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>
                    <a:latin typeface="Comic Sans MS" panose="030F0702030302020204" pitchFamily="66" charset="0"/>
                  </a:rPr>
                  <a:t>3</a:t>
                </a:r>
              </a:p>
            </p:txBody>
          </p:sp>
        </p:grpSp>
        <p:sp>
          <p:nvSpPr>
            <p:cNvPr id="288" name="TextBox 287"/>
            <p:cNvSpPr txBox="1"/>
            <p:nvPr/>
          </p:nvSpPr>
          <p:spPr>
            <a:xfrm>
              <a:off x="1072049" y="530260"/>
              <a:ext cx="56935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Перед вами два разных плана площади с видом сверху</a:t>
              </a:r>
              <a:r>
                <a:rPr lang="ru-RU" sz="14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. Чем они отличаются? Напишите или нарисуйте, чтобы вы хотели добавить на каждый.</a:t>
              </a:r>
              <a:endParaRPr lang="ru-RU" sz="14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1264940"/>
            <a:ext cx="2980449" cy="3667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016" y="1259632"/>
            <a:ext cx="2980448" cy="3672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312808" y="5103279"/>
            <a:ext cx="6234358" cy="2808312"/>
            <a:chOff x="312808" y="5103279"/>
            <a:chExt cx="6234358" cy="2808312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332656" y="5103279"/>
              <a:ext cx="6205920" cy="28083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>
              <a:off x="319424" y="5643339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332656" y="5895367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319424" y="5391311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312808" y="6363419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326040" y="6615447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312808" y="6111391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41246" y="7155507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319424" y="7407535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341246" y="6903479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328014" y="7695567"/>
              <a:ext cx="620592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37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135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26</cp:revision>
  <dcterms:created xsi:type="dcterms:W3CDTF">2024-11-24T09:51:47Z</dcterms:created>
  <dcterms:modified xsi:type="dcterms:W3CDTF">2024-12-02T17:20:04Z</dcterms:modified>
</cp:coreProperties>
</file>