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995363"/>
            <a:ext cx="4305300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499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2024-11-24T19:28:46Z</dcterms:created>
  <dcterms:modified xsi:type="dcterms:W3CDTF">2024-11-24T19:39:04Z</dcterms:modified>
</cp:coreProperties>
</file>