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703" autoAdjust="0"/>
    <p:restoredTop sz="94660"/>
  </p:normalViewPr>
  <p:slideViewPr>
    <p:cSldViewPr>
      <p:cViewPr>
        <p:scale>
          <a:sx n="100" d="100"/>
          <a:sy n="100" d="100"/>
        </p:scale>
        <p:origin x="-2892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1619672"/>
            <a:ext cx="68580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736572" y="111939"/>
            <a:ext cx="3024336" cy="136815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37497" y="199501"/>
            <a:ext cx="2867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ФИО:_____________________________________________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Класс:___________________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6632" y="111939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лист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№4,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</a:t>
            </a:r>
            <a:r>
              <a:rPr lang="ru-RU" b="1" dirty="0" smtClean="0"/>
              <a:t>Парку </a:t>
            </a:r>
            <a:r>
              <a:rPr lang="ru-RU" b="1" dirty="0"/>
              <a:t>им. С. М. Кирова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22024" y="879915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1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Скругленный прямоугольник 3"/>
          <p:cNvSpPr/>
          <p:nvPr/>
        </p:nvSpPr>
        <p:spPr>
          <a:xfrm>
            <a:off x="332656" y="2558638"/>
            <a:ext cx="6192688" cy="2548178"/>
          </a:xfrm>
          <a:prstGeom prst="roundRect">
            <a:avLst>
              <a:gd name="adj" fmla="val 1115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450208" y="1745340"/>
            <a:ext cx="5400600" cy="641865"/>
            <a:chOff x="548680" y="467544"/>
            <a:chExt cx="5400600" cy="641865"/>
          </a:xfrm>
        </p:grpSpPr>
        <p:sp>
          <p:nvSpPr>
            <p:cNvPr id="34" name="Пятиугольник 33"/>
            <p:cNvSpPr/>
            <p:nvPr/>
          </p:nvSpPr>
          <p:spPr>
            <a:xfrm>
              <a:off x="1052736" y="514290"/>
              <a:ext cx="4824536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37" name="10-конечная звезда 36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1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052736" y="524634"/>
              <a:ext cx="48965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Соотнеси произошедшие события и их даты в годах.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50208" y="5186919"/>
            <a:ext cx="6310700" cy="644115"/>
            <a:chOff x="548680" y="467544"/>
            <a:chExt cx="6310700" cy="644115"/>
          </a:xfrm>
        </p:grpSpPr>
        <p:sp>
          <p:nvSpPr>
            <p:cNvPr id="40" name="Пятиугольник 39"/>
            <p:cNvSpPr/>
            <p:nvPr/>
          </p:nvSpPr>
          <p:spPr>
            <a:xfrm>
              <a:off x="1052736" y="514290"/>
              <a:ext cx="5806644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43" name="10-конечная звезда 4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2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052736" y="526884"/>
              <a:ext cx="57503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Наблюдение. Нарисуй карту парка с видом сверху. Чем больше деталей будет отображено – тем лучше.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60713" y="2644603"/>
            <a:ext cx="482453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1970-1974 г.:</a:t>
            </a: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2013-2017 г.:</a:t>
            </a: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2023-2024 г.: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событий: 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базового парка, создание </a:t>
            </a:r>
            <a:r>
              <a:rPr lang="ru-RU" sz="14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скейт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-парка, появление Аллеи счастья, появление арт-объекта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«Киров-Вятка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появление второго колеса обозрения, появление уличного Амфитеатра, установка памятника </a:t>
            </a:r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4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Ассоль</a:t>
            </a:r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появление скульптуры </a:t>
            </a:r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Подкова Счастья</a:t>
            </a:r>
            <a:r>
              <a:rPr lang="en-US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1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632" y="5940152"/>
            <a:ext cx="6644276" cy="285001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6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22024" y="8809792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2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8640" y="827584"/>
            <a:ext cx="6480720" cy="7848871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3" name="Группа 292"/>
          <p:cNvGrpSpPr/>
          <p:nvPr/>
        </p:nvGrpSpPr>
        <p:grpSpPr>
          <a:xfrm>
            <a:off x="539155" y="108645"/>
            <a:ext cx="6130205" cy="646931"/>
            <a:chOff x="548680" y="467544"/>
            <a:chExt cx="6130205" cy="646931"/>
          </a:xfrm>
        </p:grpSpPr>
        <p:sp>
          <p:nvSpPr>
            <p:cNvPr id="291" name="Пятиугольник 290"/>
            <p:cNvSpPr/>
            <p:nvPr/>
          </p:nvSpPr>
          <p:spPr>
            <a:xfrm>
              <a:off x="1052735" y="514291"/>
              <a:ext cx="5626149" cy="600184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87" name="Группа 286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13" name="10-конечная звезда 1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Comic Sans MS" panose="030F0702030302020204" pitchFamily="66" charset="0"/>
                  </a:rPr>
                  <a:t>3</a:t>
                </a:r>
              </a:p>
            </p:txBody>
          </p:sp>
        </p:grpSp>
        <p:sp>
          <p:nvSpPr>
            <p:cNvPr id="288" name="TextBox 287"/>
            <p:cNvSpPr txBox="1"/>
            <p:nvPr/>
          </p:nvSpPr>
          <p:spPr>
            <a:xfrm>
              <a:off x="1055415" y="529700"/>
              <a:ext cx="56234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Найди слова в приведённой табличке.</a:t>
              </a:r>
              <a:b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</a:br>
              <a:r>
                <a:rPr lang="en-US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(</a:t>
              </a:r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картинки могут быть подсказкой</a:t>
              </a:r>
              <a:r>
                <a:rPr lang="en-US" sz="160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)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199" y="1115616"/>
            <a:ext cx="3889602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55" y="5436096"/>
            <a:ext cx="1728192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808" y="6516216"/>
            <a:ext cx="2058628" cy="1787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7" name="Picture 13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221" y="5508104"/>
            <a:ext cx="1564215" cy="2115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Picture backgroun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012" y="6117374"/>
            <a:ext cx="1661577" cy="2215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7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108</Words>
  <Application>Microsoft Office PowerPoint</Application>
  <PresentationFormat>Экран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29</cp:revision>
  <dcterms:created xsi:type="dcterms:W3CDTF">2024-11-24T09:51:47Z</dcterms:created>
  <dcterms:modified xsi:type="dcterms:W3CDTF">2024-11-24T19:38:53Z</dcterms:modified>
</cp:coreProperties>
</file>