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Памятники города Киров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656023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                  Выполнили:</a:t>
            </a:r>
          </a:p>
          <a:p>
            <a:r>
              <a:rPr lang="ru-RU" dirty="0" smtClean="0"/>
              <a:t>                                                            Бурков Даниил </a:t>
            </a:r>
          </a:p>
          <a:p>
            <a:r>
              <a:rPr lang="ru-RU" dirty="0" smtClean="0"/>
              <a:t>                                                             </a:t>
            </a:r>
            <a:r>
              <a:rPr lang="ru-RU" dirty="0" err="1" smtClean="0"/>
              <a:t>Доменко</a:t>
            </a:r>
            <a:r>
              <a:rPr lang="ru-RU" dirty="0" smtClean="0"/>
              <a:t> Антон</a:t>
            </a:r>
          </a:p>
          <a:p>
            <a:r>
              <a:rPr lang="ru-RU" dirty="0" smtClean="0"/>
              <a:t>                                                         Иванцов Егор</a:t>
            </a:r>
          </a:p>
          <a:p>
            <a:r>
              <a:rPr lang="ru-RU" dirty="0" smtClean="0"/>
              <a:t>                                                                         </a:t>
            </a:r>
            <a:r>
              <a:rPr lang="ru-RU" dirty="0" err="1" smtClean="0"/>
              <a:t>Сибагатулин</a:t>
            </a:r>
            <a:r>
              <a:rPr lang="ru-RU" dirty="0" smtClean="0"/>
              <a:t> Арсений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544616" cy="311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Скульптура “Бегущая по волнам”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Скульптура отображает </a:t>
            </a:r>
            <a:r>
              <a:rPr lang="ru-RU" dirty="0" err="1"/>
              <a:t>Фрези</a:t>
            </a:r>
            <a:r>
              <a:rPr lang="ru-RU" dirty="0"/>
              <a:t> Грант, девушку-призрак из знаменитой повести </a:t>
            </a:r>
            <a:r>
              <a:rPr lang="ru-RU" dirty="0" err="1"/>
              <a:t>А.Грина</a:t>
            </a:r>
            <a:r>
              <a:rPr lang="ru-RU" dirty="0"/>
              <a:t> “Бегущая по волнам”. Скульптура установлена в парке </a:t>
            </a:r>
            <a:r>
              <a:rPr lang="ru-RU" dirty="0" err="1"/>
              <a:t>им.С.М.Кирова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Скульптор:Сергей</a:t>
            </a:r>
            <a:r>
              <a:rPr lang="ru-RU" dirty="0"/>
              <a:t> де </a:t>
            </a:r>
            <a:r>
              <a:rPr lang="ru-RU" dirty="0" err="1"/>
              <a:t>Бугруа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884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Скульптура “</a:t>
            </a:r>
            <a:r>
              <a:rPr lang="ru-RU" dirty="0" err="1"/>
              <a:t>Ассоль</a:t>
            </a:r>
            <a:r>
              <a:rPr lang="ru-RU" dirty="0"/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Открытие скульптуры приурочено ко Дню рождения писателя </a:t>
            </a:r>
            <a:r>
              <a:rPr lang="ru-RU" dirty="0" err="1"/>
              <a:t>А.Грина</a:t>
            </a:r>
            <a:r>
              <a:rPr lang="ru-RU" dirty="0"/>
              <a:t>. Бронзовая скульптура изображает девушку, спускающую на воду кораблик. Является символом непоколебимой веры и мечты, которая воплощается в реальность.</a:t>
            </a:r>
          </a:p>
          <a:p>
            <a:endParaRPr lang="ru-RU" dirty="0"/>
          </a:p>
          <a:p>
            <a:r>
              <a:rPr lang="ru-RU" dirty="0"/>
              <a:t>Скульпторы: </a:t>
            </a:r>
            <a:r>
              <a:rPr lang="ru-RU" dirty="0" err="1"/>
              <a:t>В.Бондарев</a:t>
            </a:r>
            <a:r>
              <a:rPr lang="ru-RU" dirty="0"/>
              <a:t> и </a:t>
            </a:r>
            <a:r>
              <a:rPr lang="ru-RU" dirty="0" err="1"/>
              <a:t>К.Коциенко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764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Самолет АН-24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Самолет после сложнейшего приземления на грунтовую взлетно-посадочную полосу своим ходом добрался до улицы </a:t>
            </a:r>
            <a:r>
              <a:rPr lang="ru-RU" dirty="0" err="1"/>
              <a:t>Сутырина</a:t>
            </a:r>
            <a:r>
              <a:rPr lang="ru-RU" dirty="0"/>
              <a:t> и был установлен на постамент высотой около 3,5 м. в качестве подарка “Кировской детворе от завода им. 20 партсъезда в честь своего 50-летия” по инициативе директора завода С.М. Большакова.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916832"/>
            <a:ext cx="42124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8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211144" cy="1143000"/>
          </a:xfrm>
        </p:spPr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/>
              <a:t>С.М.Кирову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Находится на перекрестке Октябрьского проспекта и улицы Воровского. Он был построен в 1966 году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Архитекторы: </a:t>
            </a:r>
            <a:r>
              <a:rPr lang="ru-RU" dirty="0" err="1"/>
              <a:t>Г.И.Гаврилов</a:t>
            </a:r>
            <a:r>
              <a:rPr lang="ru-RU" dirty="0"/>
              <a:t>, </a:t>
            </a:r>
            <a:r>
              <a:rPr lang="ru-RU" dirty="0" err="1"/>
              <a:t>Е.И.Кутырев</a:t>
            </a:r>
            <a:r>
              <a:rPr lang="ru-RU" dirty="0"/>
              <a:t>. Скульптор: </a:t>
            </a:r>
            <a:r>
              <a:rPr lang="ru-RU" dirty="0" err="1"/>
              <a:t>Г.Е.Арапов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63465" cy="414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0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19256" cy="1143000"/>
          </a:xfrm>
        </p:spPr>
        <p:txBody>
          <a:bodyPr/>
          <a:lstStyle/>
          <a:p>
            <a:pPr algn="ctr"/>
            <a:r>
              <a:rPr lang="ru-RU" dirty="0"/>
              <a:t>Памятник </a:t>
            </a:r>
            <a:r>
              <a:rPr lang="ru-RU" dirty="0" err="1"/>
              <a:t>В.И.Ленину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Памятник монументального искусства высотой в 9,6 метра прорабатывали лучшие мастера в течении трех лет. Стремясь воплотить в скульптуре твердую волю вождя пролетариата, его кипучую энергию, желая показать могучий интеллект. Сама фигура Владимира Ильича в высоту составляет 6 метров. Установлена на постаменте возвышающемся на 3,6 метра от земли.</a:t>
            </a:r>
          </a:p>
          <a:p>
            <a:endParaRPr lang="ru-RU" dirty="0"/>
          </a:p>
          <a:p>
            <a:r>
              <a:rPr lang="ru-RU" dirty="0"/>
              <a:t>Скульпторы: </a:t>
            </a:r>
            <a:r>
              <a:rPr lang="ru-RU" dirty="0" err="1"/>
              <a:t>М.М.Кошкин</a:t>
            </a:r>
            <a:r>
              <a:rPr lang="ru-RU" dirty="0"/>
              <a:t>, </a:t>
            </a:r>
            <a:r>
              <a:rPr lang="ru-RU" dirty="0" err="1"/>
              <a:t>Ф.А.Шпак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536504" cy="308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19864"/>
          </a:xfrm>
        </p:spPr>
        <p:txBody>
          <a:bodyPr>
            <a:normAutofit fontScale="90000"/>
          </a:bodyPr>
          <a:lstStyle/>
          <a:p>
            <a:r>
              <a:rPr lang="ru-RU" dirty="0"/>
              <a:t>Памятник Александру Невскому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Грандиозное открытие памятника Александру Невскому, состоялось в дни празднования 650-летия города Киров, собрав тысячи горожан и гостей региона. Величественная фигура князя, олицетворяющего мужество, патриотизм и нравственные ценности была установлена на площади перед областной Филармонией.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19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В.М. и </a:t>
            </a:r>
            <a:r>
              <a:rPr lang="ru-RU" dirty="0" err="1"/>
              <a:t>А.М.Васнецовым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Скульптура В.М. и </a:t>
            </a:r>
            <a:r>
              <a:rPr lang="ru-RU" dirty="0" err="1"/>
              <a:t>А.М.Васнецовых</a:t>
            </a:r>
            <a:r>
              <a:rPr lang="ru-RU" dirty="0"/>
              <a:t> установлена 28 мая 1992 года со стороны улицы Карла Маркса напротив крытого перехода между старым и новым зданиями музея. Глухая стена перехода служит фоном для парной бронзовой скульптуры на гранитном постаменте.</a:t>
            </a:r>
          </a:p>
          <a:p>
            <a:endParaRPr lang="ru-RU" dirty="0"/>
          </a:p>
          <a:p>
            <a:r>
              <a:rPr lang="ru-RU" dirty="0"/>
              <a:t>Авторы памятника: скульптор </a:t>
            </a:r>
            <a:r>
              <a:rPr lang="ru-RU" dirty="0" err="1"/>
              <a:t>Ю.Г.Орехов</a:t>
            </a:r>
            <a:r>
              <a:rPr lang="ru-RU" dirty="0"/>
              <a:t> , архитектор </a:t>
            </a:r>
            <a:r>
              <a:rPr lang="ru-RU" dirty="0" err="1"/>
              <a:t>С.П.Хаджибаронов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3204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1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писателю А.С. Грину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Бюст писателю </a:t>
            </a:r>
            <a:r>
              <a:rPr lang="ru-RU" dirty="0" err="1"/>
              <a:t>А.С.Грину</a:t>
            </a:r>
            <a:r>
              <a:rPr lang="ru-RU" dirty="0"/>
              <a:t>, уроженцу Вятского края, именем которого и названа набережная установлен на каменном постаменте у начала набережной реки Вятки.</a:t>
            </a:r>
          </a:p>
          <a:p>
            <a:endParaRPr lang="ru-RU" dirty="0"/>
          </a:p>
          <a:p>
            <a:r>
              <a:rPr lang="ru-RU" dirty="0"/>
              <a:t>Скульпторы: </a:t>
            </a:r>
            <a:r>
              <a:rPr lang="ru-RU" dirty="0" err="1"/>
              <a:t>В.Бондарев</a:t>
            </a:r>
            <a:r>
              <a:rPr lang="ru-RU" dirty="0"/>
              <a:t> и </a:t>
            </a:r>
            <a:r>
              <a:rPr lang="ru-RU" dirty="0" err="1"/>
              <a:t>К.Коциенко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259445" cy="295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9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Бюст лётчика-космонавта СССР Виктора Савиных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Памятник лётчику-космонавту СССР, дважды Герою Советского Союза Виктора Савиных расположен около детского космического центра.</a:t>
            </a:r>
          </a:p>
          <a:p>
            <a:endParaRPr lang="ru-RU" dirty="0"/>
          </a:p>
          <a:p>
            <a:r>
              <a:rPr lang="ru-RU" dirty="0"/>
              <a:t>Скульпторы: </a:t>
            </a:r>
            <a:r>
              <a:rPr lang="ru-RU" dirty="0" err="1"/>
              <a:t>В.Бондарев</a:t>
            </a:r>
            <a:r>
              <a:rPr lang="ru-RU" dirty="0"/>
              <a:t> и </a:t>
            </a:r>
            <a:r>
              <a:rPr lang="ru-RU" dirty="0" err="1"/>
              <a:t>К.Коциенко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302385" cy="29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9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Композиция Стена памяти Вятки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«Стена памяти» выполнена в виде иконостаса, на котором размещается информация преподобном Трифоне Вятском и о 9 храмах, которые существовали в Кирове в до 30-ых годов прошлого века. Композиция установлена в сквере на пересечении улиц Ленина и Московской.</a:t>
            </a:r>
          </a:p>
          <a:p>
            <a:endParaRPr lang="ru-RU" dirty="0"/>
          </a:p>
          <a:p>
            <a:r>
              <a:rPr lang="ru-RU" dirty="0"/>
              <a:t>Скульпторы: </a:t>
            </a:r>
            <a:r>
              <a:rPr lang="ru-RU" dirty="0" err="1"/>
              <a:t>В.А.Бондарев</a:t>
            </a:r>
            <a:r>
              <a:rPr lang="ru-RU" dirty="0"/>
              <a:t>, </a:t>
            </a:r>
            <a:r>
              <a:rPr lang="ru-RU" dirty="0" err="1"/>
              <a:t>К.И.Коциенко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176464" cy="32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Скульптурная композиция семья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Скульптурная композиция «Семья» представляет собой группу из самых популярных образов промысла: кормилица с младенцем, мужичок с гармошкой, ребенок, играющий со свистулькой, а также верные домашние животные – кошка и собака. Скульптура установлена на площади перед Театром кукол.</a:t>
            </a:r>
          </a:p>
          <a:p>
            <a:endParaRPr lang="ru-RU" dirty="0"/>
          </a:p>
          <a:p>
            <a:r>
              <a:rPr lang="ru-RU" dirty="0"/>
              <a:t>Скульпторы: </a:t>
            </a:r>
            <a:r>
              <a:rPr lang="ru-RU" dirty="0" err="1"/>
              <a:t>А.В.Балашов</a:t>
            </a:r>
            <a:r>
              <a:rPr lang="ru-RU" dirty="0"/>
              <a:t>, </a:t>
            </a:r>
            <a:r>
              <a:rPr lang="ru-RU" dirty="0" err="1" smtClean="0"/>
              <a:t>В.А.Бондарев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9604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</TotalTime>
  <Words>488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Памятники города Киров </vt:lpstr>
      <vt:lpstr>Памятник С.М.Кирову</vt:lpstr>
      <vt:lpstr>Памятник В.И.Ленину</vt:lpstr>
      <vt:lpstr>Памятник Александру Невскому </vt:lpstr>
      <vt:lpstr>Памятник В.М. и А.М.Васнецовым</vt:lpstr>
      <vt:lpstr>Памятник писателю А.С. Грину</vt:lpstr>
      <vt:lpstr>Бюст лётчика-космонавта СССР Виктора Савиных</vt:lpstr>
      <vt:lpstr>Композиция Стена памяти Вятки</vt:lpstr>
      <vt:lpstr>Скульптурная композиция семья</vt:lpstr>
      <vt:lpstr>Скульптура “Бегущая по волнам”</vt:lpstr>
      <vt:lpstr>Скульптура “Ассоль”</vt:lpstr>
      <vt:lpstr>Самолет АН-24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города Киров </dc:title>
  <dc:creator>Даниил Бурков</dc:creator>
  <cp:lastModifiedBy>Даниил Бурков</cp:lastModifiedBy>
  <cp:revision>2</cp:revision>
  <dcterms:created xsi:type="dcterms:W3CDTF">2024-11-30T13:27:53Z</dcterms:created>
  <dcterms:modified xsi:type="dcterms:W3CDTF">2024-11-30T13:47:01Z</dcterms:modified>
</cp:coreProperties>
</file>