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70" r:id="rId4"/>
    <p:sldId id="274" r:id="rId5"/>
    <p:sldId id="271" r:id="rId6"/>
    <p:sldId id="267" r:id="rId7"/>
    <p:sldId id="269" r:id="rId8"/>
    <p:sldId id="272" r:id="rId9"/>
    <p:sldId id="268" r:id="rId10"/>
    <p:sldId id="273" r:id="rId11"/>
    <p:sldId id="266" r:id="rId12"/>
    <p:sldId id="275" r:id="rId13"/>
    <p:sldId id="279" r:id="rId14"/>
    <p:sldId id="276" r:id="rId15"/>
    <p:sldId id="277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52548D-10A2-4283-9DB8-1012E3600B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1BFE56A-EFB4-452F-BA2A-43BDDBE3CC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087FE3-8AAA-45B4-A9E1-218664A3A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DCC5A-884F-4E96-866A-3855CB51955A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CABD67-CA45-4678-B178-8DFE7D76C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A2B28A-E684-4BA8-9847-9634A5EEF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64F15-957D-4355-B09F-473651333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6806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627C49-11E4-4BC7-90BD-CC4A5C984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1CBBC7A-8910-48DB-BF8E-4213FB0EB0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295BA6-5694-4A6D-80BF-301CB1443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DCC5A-884F-4E96-866A-3855CB51955A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2A9C0B-05A3-4516-9591-C533C0099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44BCA8-98E4-441A-B32F-05CBAD724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64F15-957D-4355-B09F-473651333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8159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7D18CAF-5BBF-4BBC-A9C6-1C6103601D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ED05D45-B9D4-4D7A-92F1-49482F42CF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F1DF7F-2E25-40C5-921C-CB0D89F01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DCC5A-884F-4E96-866A-3855CB51955A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EFFB66-8874-46A2-B4C9-9B50CF268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8833C4-6235-4E3C-B526-20552F098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64F15-957D-4355-B09F-473651333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0692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94BE86-AE65-4380-9D18-7DD9BFA6A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55A1442-9DED-4065-998B-5C19279D8C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8F4CDF-26CC-491B-A5F5-9BB24A4F1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DCC5A-884F-4E96-866A-3855CB51955A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946189-AA0E-411E-9993-AF0F2AEAC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90696C-4BED-4AD1-B005-E104ED292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64F15-957D-4355-B09F-473651333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102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1AA681-2BC7-4C3D-84B7-46E8A7DD0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E4E298D-2226-4095-86D9-1D37153659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91DC6C-31DA-4863-B212-5B78852AA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DCC5A-884F-4E96-866A-3855CB51955A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FCED71-14AE-44B6-A4F7-0568E017A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BB5947-3233-424F-B0D2-C7EFC1DDD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64F15-957D-4355-B09F-473651333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3439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75E396-EB3E-4BF2-BD4F-8C7E14C09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C1C82C-8804-46ED-82A3-A1D03812E4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98C3BA-9AB7-4AF4-A3DE-980F5F7E7A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23178FB-B6E0-4407-ADFE-A77184856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DCC5A-884F-4E96-866A-3855CB51955A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A015BE5-73B6-48B9-B6C8-01E458B3F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A23C74F-9157-4F5A-879E-9D5579754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64F15-957D-4355-B09F-473651333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2780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D05036-661D-4C55-B06E-88B71532D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C9BE60-4F3A-4F82-A5FF-8577B09773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0D64369-AF51-46EA-BD45-77B064419F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CC35E01-2B7D-4A81-93F5-78EA7835E1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14D0227-EDD1-491C-A5DE-0E07C954C6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6232875-8F78-4F10-891C-7EB3050A4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DCC5A-884F-4E96-866A-3855CB51955A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39353C1-CE0A-4415-8C5A-33FC4442E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DCFB62F-15FD-42D9-AD5B-4EE98B477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64F15-957D-4355-B09F-473651333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6404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79D4F6-F23C-4131-BAB6-7F9A9A083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02E66E1-6145-4E52-A7A5-748A2A8DE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DCC5A-884F-4E96-866A-3855CB51955A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354493F-D1F0-412B-8D7A-801806966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A074BE5-0096-4D0E-A6DE-A44EBC036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64F15-957D-4355-B09F-473651333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9154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40E5B6C-DD8A-4B01-B0F7-8AF3E1B43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DCC5A-884F-4E96-866A-3855CB51955A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E498570-F321-4491-855E-A0D70DBCB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9A31F1D-9BDA-4BAE-886B-68CB47E07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64F15-957D-4355-B09F-473651333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0788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A7CCBF-920E-44D2-AFBA-60C468B00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B82B856-5EE6-4065-9D28-555F4F447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A44FEEE-2F31-4B7C-8037-0B8A6216C6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6F6BFD0-6AAF-4C89-8BD7-E3E1C24A2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DCC5A-884F-4E96-866A-3855CB51955A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00C5130-571A-4255-9939-E4E664400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EA7EE19-BCAE-4E5F-B362-39EFD1EFD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64F15-957D-4355-B09F-473651333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008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D59800-318F-4B83-9BFC-426308A15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CDFC9FE-5B78-4597-8808-4A1CD6F6E1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A3DF6C7-A59F-4F57-8074-FE22CDACC6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5E4027F-2142-4868-8221-0CF537334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DCC5A-884F-4E96-866A-3855CB51955A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B5B0B92-3CA0-4FDE-BAED-34845D584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97ACC0-4D2A-44C7-96B5-9274285DF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64F15-957D-4355-B09F-473651333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0682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263C07-52BF-4B40-BD1C-4A6797005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A40D116-B020-4792-9C84-73830392D4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E6078B-8D98-4D50-8A15-893C1EB5DC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0DCC5A-884F-4E96-866A-3855CB51955A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1812F6-1B9D-4324-B0C6-6C911A2B4A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C1C79F-93DE-4C72-873F-DE0D9B4DAB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B64F15-957D-4355-B09F-473651333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4193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2.xml"/><Relationship Id="rId3" Type="http://schemas.microsoft.com/office/2017/06/relationships/model3d" Target="../media/model3d1.glb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hyperlink" Target="https://wordwall.net/ru/resource/26374498/2" TargetMode="External"/><Relationship Id="rId3" Type="http://schemas.openxmlformats.org/officeDocument/2006/relationships/slide" Target="slide2.xml"/><Relationship Id="rId7" Type="http://schemas.openxmlformats.org/officeDocument/2006/relationships/hyperlink" Target="https://www.jigsawplanet.com/?rc=play&amp;pid=036b8a7c91c0" TargetMode="External"/><Relationship Id="rId12" Type="http://schemas.openxmlformats.org/officeDocument/2006/relationships/hyperlink" Target="https://learningapps.org/watch?v=po4dkhwjj21" TargetMode="External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openxmlformats.org/officeDocument/2006/relationships/hyperlink" Target="https://learningapps.org/watch?v=pn2zmxmda21" TargetMode="External"/><Relationship Id="rId5" Type="http://schemas.openxmlformats.org/officeDocument/2006/relationships/hyperlink" Target="https://learningapps.org/watch?v=p3cc3nsgn22" TargetMode="External"/><Relationship Id="rId15" Type="http://schemas.openxmlformats.org/officeDocument/2006/relationships/image" Target="../media/image87.png"/><Relationship Id="rId10" Type="http://schemas.openxmlformats.org/officeDocument/2006/relationships/hyperlink" Target="https://wordwall.net/ru/resource/26471086/4" TargetMode="External"/><Relationship Id="rId4" Type="http://schemas.openxmlformats.org/officeDocument/2006/relationships/image" Target="../media/image32.png"/><Relationship Id="rId9" Type="http://schemas.openxmlformats.org/officeDocument/2006/relationships/image" Target="../media/image85.png"/><Relationship Id="rId14" Type="http://schemas.openxmlformats.org/officeDocument/2006/relationships/image" Target="../media/image8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16.png"/><Relationship Id="rId18" Type="http://schemas.microsoft.com/office/2017/06/relationships/model3d" Target="../media/model3d7.glb"/><Relationship Id="rId26" Type="http://schemas.openxmlformats.org/officeDocument/2006/relationships/image" Target="../media/image89.png"/><Relationship Id="rId3" Type="http://schemas.microsoft.com/office/2017/06/relationships/model3d" Target="../media/model3d2.glb"/><Relationship Id="rId21" Type="http://schemas.microsoft.com/office/2017/06/relationships/model3d" Target="../media/model3d8.glb"/><Relationship Id="rId7" Type="http://schemas.openxmlformats.org/officeDocument/2006/relationships/image" Target="../media/image14.png"/><Relationship Id="rId12" Type="http://schemas.microsoft.com/office/2017/06/relationships/model3d" Target="../media/model3d5.glb"/><Relationship Id="rId17" Type="http://schemas.openxmlformats.org/officeDocument/2006/relationships/slide" Target="slide10.xml"/><Relationship Id="rId25" Type="http://schemas.openxmlformats.org/officeDocument/2006/relationships/image" Target="../media/image2.png"/><Relationship Id="rId2" Type="http://schemas.openxmlformats.org/officeDocument/2006/relationships/slide" Target="slide8.xml"/><Relationship Id="rId16" Type="http://schemas.openxmlformats.org/officeDocument/2006/relationships/image" Target="../media/image17.png"/><Relationship Id="rId20" Type="http://schemas.openxmlformats.org/officeDocument/2006/relationships/slide" Target="slide6.xml"/><Relationship Id="rId29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microsoft.com/office/2017/06/relationships/model3d" Target="../media/model3d3.glb"/><Relationship Id="rId11" Type="http://schemas.openxmlformats.org/officeDocument/2006/relationships/slide" Target="slide5.xml"/><Relationship Id="rId24" Type="http://schemas.openxmlformats.org/officeDocument/2006/relationships/image" Target="../media/image20.png"/><Relationship Id="rId5" Type="http://schemas.openxmlformats.org/officeDocument/2006/relationships/slide" Target="slide7.xml"/><Relationship Id="rId15" Type="http://schemas.microsoft.com/office/2017/06/relationships/model3d" Target="../media/model3d6.glb"/><Relationship Id="rId23" Type="http://schemas.microsoft.com/office/2017/06/relationships/model3d" Target="../media/model3d9.glb"/><Relationship Id="rId28" Type="http://schemas.openxmlformats.org/officeDocument/2006/relationships/image" Target="../media/image91.png"/><Relationship Id="rId10" Type="http://schemas.openxmlformats.org/officeDocument/2006/relationships/image" Target="../media/image15.png"/><Relationship Id="rId19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microsoft.com/office/2017/06/relationships/model3d" Target="../media/model3d4.glb"/><Relationship Id="rId14" Type="http://schemas.openxmlformats.org/officeDocument/2006/relationships/slide" Target="slide3.xml"/><Relationship Id="rId22" Type="http://schemas.openxmlformats.org/officeDocument/2006/relationships/image" Target="../media/image88.png"/><Relationship Id="rId27" Type="http://schemas.openxmlformats.org/officeDocument/2006/relationships/image" Target="../media/image90.png"/><Relationship Id="rId30" Type="http://schemas.openxmlformats.org/officeDocument/2006/relationships/image" Target="../media/image9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5" Type="http://schemas.openxmlformats.org/officeDocument/2006/relationships/image" Target="../media/image97.png"/><Relationship Id="rId10" Type="http://schemas.openxmlformats.org/officeDocument/2006/relationships/image" Target="../media/image102.png"/><Relationship Id="rId4" Type="http://schemas.openxmlformats.org/officeDocument/2006/relationships/image" Target="../media/image96.jpeg"/><Relationship Id="rId9" Type="http://schemas.openxmlformats.org/officeDocument/2006/relationships/image" Target="../media/image10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jpeg"/><Relationship Id="rId7" Type="http://schemas.openxmlformats.org/officeDocument/2006/relationships/image" Target="../media/image109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11" Type="http://schemas.openxmlformats.org/officeDocument/2006/relationships/image" Target="../media/image113.png"/><Relationship Id="rId5" Type="http://schemas.openxmlformats.org/officeDocument/2006/relationships/image" Target="../media/image107.png"/><Relationship Id="rId10" Type="http://schemas.openxmlformats.org/officeDocument/2006/relationships/image" Target="../media/image112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png"/><Relationship Id="rId11" Type="http://schemas.openxmlformats.org/officeDocument/2006/relationships/image" Target="../media/image123.png"/><Relationship Id="rId5" Type="http://schemas.openxmlformats.org/officeDocument/2006/relationships/image" Target="../media/image117.png"/><Relationship Id="rId10" Type="http://schemas.openxmlformats.org/officeDocument/2006/relationships/image" Target="../media/image122.png"/><Relationship Id="rId4" Type="http://schemas.openxmlformats.org/officeDocument/2006/relationships/image" Target="../media/image116.png"/><Relationship Id="rId9" Type="http://schemas.openxmlformats.org/officeDocument/2006/relationships/image" Target="../media/image1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11" Type="http://schemas.openxmlformats.org/officeDocument/2006/relationships/image" Target="../media/image133.png"/><Relationship Id="rId5" Type="http://schemas.openxmlformats.org/officeDocument/2006/relationships/image" Target="../media/image127.png"/><Relationship Id="rId10" Type="http://schemas.openxmlformats.org/officeDocument/2006/relationships/image" Target="../media/image132.png"/><Relationship Id="rId4" Type="http://schemas.openxmlformats.org/officeDocument/2006/relationships/image" Target="../media/image126.png"/><Relationship Id="rId9" Type="http://schemas.openxmlformats.org/officeDocument/2006/relationships/image" Target="../media/image131.png"/></Relationships>
</file>

<file path=ppt/slides/_rels/slide2.xml.rels><?xml version="1.0" encoding="UTF-8" standalone="yes"?>
<Relationships xmlns="http://schemas.openxmlformats.org/package/2006/relationships"><Relationship Id="rId13" Type="http://schemas.microsoft.com/office/2017/06/relationships/model3d" Target="../media/model3d5.glb"/><Relationship Id="rId18" Type="http://schemas.openxmlformats.org/officeDocument/2006/relationships/slide" Target="slide4.xml"/><Relationship Id="rId26" Type="http://schemas.openxmlformats.org/officeDocument/2006/relationships/image" Target="../media/image20.png"/><Relationship Id="rId3" Type="http://schemas.openxmlformats.org/officeDocument/2006/relationships/slide" Target="slide10.xml"/><Relationship Id="rId21" Type="http://schemas.openxmlformats.org/officeDocument/2006/relationships/slide" Target="slide5.xml"/><Relationship Id="rId7" Type="http://schemas.microsoft.com/office/2017/06/relationships/model3d" Target="../media/model3d3.glb"/><Relationship Id="rId12" Type="http://schemas.openxmlformats.org/officeDocument/2006/relationships/slide" Target="slide9.xml"/><Relationship Id="rId17" Type="http://schemas.openxmlformats.org/officeDocument/2006/relationships/image" Target="../media/image17.png"/><Relationship Id="rId25" Type="http://schemas.microsoft.com/office/2017/06/relationships/model3d" Target="../media/model3d9.glb"/><Relationship Id="rId33" Type="http://schemas.openxmlformats.org/officeDocument/2006/relationships/image" Target="../media/image26.png"/><Relationship Id="rId2" Type="http://schemas.openxmlformats.org/officeDocument/2006/relationships/image" Target="../media/image12.jpg"/><Relationship Id="rId16" Type="http://schemas.microsoft.com/office/2017/06/relationships/model3d" Target="../media/model3d6.glb"/><Relationship Id="rId20" Type="http://schemas.openxmlformats.org/officeDocument/2006/relationships/image" Target="../media/image18.pn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11" Type="http://schemas.openxmlformats.org/officeDocument/2006/relationships/image" Target="../media/image15.png"/><Relationship Id="rId24" Type="http://schemas.openxmlformats.org/officeDocument/2006/relationships/slide" Target="slide8.xml"/><Relationship Id="rId32" Type="http://schemas.openxmlformats.org/officeDocument/2006/relationships/image" Target="../media/image25.png"/><Relationship Id="rId5" Type="http://schemas.openxmlformats.org/officeDocument/2006/relationships/image" Target="../media/image13.png"/><Relationship Id="rId15" Type="http://schemas.openxmlformats.org/officeDocument/2006/relationships/slide" Target="slide6.xml"/><Relationship Id="rId23" Type="http://schemas.openxmlformats.org/officeDocument/2006/relationships/image" Target="../media/image19.png"/><Relationship Id="rId28" Type="http://schemas.openxmlformats.org/officeDocument/2006/relationships/image" Target="../media/image21.png"/><Relationship Id="rId10" Type="http://schemas.microsoft.com/office/2017/06/relationships/model3d" Target="../media/model3d4.glb"/><Relationship Id="rId19" Type="http://schemas.microsoft.com/office/2017/06/relationships/model3d" Target="../media/model3d7.glb"/><Relationship Id="rId31" Type="http://schemas.openxmlformats.org/officeDocument/2006/relationships/image" Target="../media/image24.png"/><Relationship Id="rId4" Type="http://schemas.microsoft.com/office/2017/06/relationships/model3d" Target="../media/model3d2.glb"/><Relationship Id="rId9" Type="http://schemas.openxmlformats.org/officeDocument/2006/relationships/slide" Target="slide3.xml"/><Relationship Id="rId14" Type="http://schemas.openxmlformats.org/officeDocument/2006/relationships/image" Target="../media/image16.png"/><Relationship Id="rId22" Type="http://schemas.microsoft.com/office/2017/06/relationships/model3d" Target="../media/model3d8.glb"/><Relationship Id="rId27" Type="http://schemas.openxmlformats.org/officeDocument/2006/relationships/image" Target="../media/image2.png"/><Relationship Id="rId30" Type="http://schemas.openxmlformats.org/officeDocument/2006/relationships/image" Target="../media/image23.png"/><Relationship Id="rId8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hyperlink" Target="https://learningapps.org/watch?v=pbk4i3a3n21" TargetMode="External"/><Relationship Id="rId18" Type="http://schemas.openxmlformats.org/officeDocument/2006/relationships/hyperlink" Target="https://www.jigsawplanet.com/?rc=play&amp;pid=379aae578c3a" TargetMode="External"/><Relationship Id="rId3" Type="http://schemas.openxmlformats.org/officeDocument/2006/relationships/image" Target="../media/image28.png"/><Relationship Id="rId21" Type="http://schemas.openxmlformats.org/officeDocument/2006/relationships/image" Target="../media/image38.png"/><Relationship Id="rId7" Type="http://schemas.openxmlformats.org/officeDocument/2006/relationships/image" Target="../media/image31.png"/><Relationship Id="rId12" Type="http://schemas.openxmlformats.org/officeDocument/2006/relationships/image" Target="../media/image33.png"/><Relationship Id="rId17" Type="http://schemas.openxmlformats.org/officeDocument/2006/relationships/image" Target="../media/image35.png"/><Relationship Id="rId25" Type="http://schemas.openxmlformats.org/officeDocument/2006/relationships/image" Target="../media/image41.png"/><Relationship Id="rId2" Type="http://schemas.openxmlformats.org/officeDocument/2006/relationships/image" Target="../media/image27.jpg"/><Relationship Id="rId16" Type="http://schemas.openxmlformats.org/officeDocument/2006/relationships/hyperlink" Target="https://learningapps.org/display?v=pr997e4ac21" TargetMode="External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hyperlink" Target="https://etreniki.ru/Y7DY7G5D61" TargetMode="External"/><Relationship Id="rId24" Type="http://schemas.openxmlformats.org/officeDocument/2006/relationships/image" Target="../media/image40.png"/><Relationship Id="rId5" Type="http://schemas.openxmlformats.org/officeDocument/2006/relationships/image" Target="../media/image30.png"/><Relationship Id="rId15" Type="http://schemas.openxmlformats.org/officeDocument/2006/relationships/image" Target="../media/image34.png"/><Relationship Id="rId23" Type="http://schemas.openxmlformats.org/officeDocument/2006/relationships/image" Target="../media/image39.png"/><Relationship Id="rId10" Type="http://schemas.openxmlformats.org/officeDocument/2006/relationships/image" Target="../media/image32.png"/><Relationship Id="rId19" Type="http://schemas.openxmlformats.org/officeDocument/2006/relationships/image" Target="../media/image36.png"/><Relationship Id="rId4" Type="http://schemas.openxmlformats.org/officeDocument/2006/relationships/image" Target="../media/image29.png"/><Relationship Id="rId9" Type="http://schemas.openxmlformats.org/officeDocument/2006/relationships/slide" Target="slide2.xml"/><Relationship Id="rId14" Type="http://schemas.openxmlformats.org/officeDocument/2006/relationships/hyperlink" Target="https://learningapps.org/watch?v=p3vmf17fn21" TargetMode="External"/><Relationship Id="rId22" Type="http://schemas.openxmlformats.org/officeDocument/2006/relationships/hyperlink" Target="https://learningapps.org/watch?v=pz822463t21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learningapps.org/display?v=pdnqnjjcn21" TargetMode="External"/><Relationship Id="rId13" Type="http://schemas.openxmlformats.org/officeDocument/2006/relationships/hyperlink" Target="https://wordwall.net/ru/resource/26388537/9" TargetMode="External"/><Relationship Id="rId18" Type="http://schemas.openxmlformats.org/officeDocument/2006/relationships/image" Target="../media/image50.png"/><Relationship Id="rId3" Type="http://schemas.openxmlformats.org/officeDocument/2006/relationships/image" Target="../media/image43.png"/><Relationship Id="rId7" Type="http://schemas.openxmlformats.org/officeDocument/2006/relationships/image" Target="../media/image32.png"/><Relationship Id="rId12" Type="http://schemas.openxmlformats.org/officeDocument/2006/relationships/hyperlink" Target="https://wordwall.net/ru/resource/29024953/%d0%b1%d0%b5%d0%b7%d1%8b%d0%bc%d1%8f%d0%bd%d0%bd%d1%8b%d0%b928" TargetMode="External"/><Relationship Id="rId17" Type="http://schemas.openxmlformats.org/officeDocument/2006/relationships/hyperlink" Target="https://learningapps.org/watch?v=pfj9fwr3k21" TargetMode="External"/><Relationship Id="rId2" Type="http://schemas.openxmlformats.org/officeDocument/2006/relationships/image" Target="../media/image42.jp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11" Type="http://schemas.openxmlformats.org/officeDocument/2006/relationships/image" Target="../media/image47.png"/><Relationship Id="rId5" Type="http://schemas.openxmlformats.org/officeDocument/2006/relationships/image" Target="../media/image45.png"/><Relationship Id="rId15" Type="http://schemas.openxmlformats.org/officeDocument/2006/relationships/image" Target="../media/image48.png"/><Relationship Id="rId10" Type="http://schemas.openxmlformats.org/officeDocument/2006/relationships/hyperlink" Target="https://wordwall.net/ru/resource/26311096/11" TargetMode="External"/><Relationship Id="rId19" Type="http://schemas.openxmlformats.org/officeDocument/2006/relationships/image" Target="../media/image51.png"/><Relationship Id="rId4" Type="http://schemas.openxmlformats.org/officeDocument/2006/relationships/image" Target="../media/image44.png"/><Relationship Id="rId9" Type="http://schemas.openxmlformats.org/officeDocument/2006/relationships/image" Target="../media/image46.png"/><Relationship Id="rId14" Type="http://schemas.openxmlformats.org/officeDocument/2006/relationships/hyperlink" Target="https://www.jigsawplanet.com/?rc=play&amp;pid=1e7d25fcd657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39.png"/><Relationship Id="rId18" Type="http://schemas.openxmlformats.org/officeDocument/2006/relationships/hyperlink" Target="https://www.jigsawplanet.com/?rc=play&amp;pid=04a2a4b729a3" TargetMode="External"/><Relationship Id="rId3" Type="http://schemas.openxmlformats.org/officeDocument/2006/relationships/image" Target="../media/image53.png"/><Relationship Id="rId21" Type="http://schemas.openxmlformats.org/officeDocument/2006/relationships/image" Target="../media/image22.png"/><Relationship Id="rId7" Type="http://schemas.openxmlformats.org/officeDocument/2006/relationships/image" Target="../media/image32.png"/><Relationship Id="rId12" Type="http://schemas.openxmlformats.org/officeDocument/2006/relationships/hyperlink" Target="https://wordwall.net/ru/resource/29287238/%d0%ba%d0%be%d0%bf%d0%b8%d1%8f-7" TargetMode="External"/><Relationship Id="rId17" Type="http://schemas.openxmlformats.org/officeDocument/2006/relationships/hyperlink" Target="https://wordwall.net/ru/resource/26405760/8" TargetMode="External"/><Relationship Id="rId2" Type="http://schemas.openxmlformats.org/officeDocument/2006/relationships/image" Target="../media/image52.jpg"/><Relationship Id="rId16" Type="http://schemas.openxmlformats.org/officeDocument/2006/relationships/hyperlink" Target="https://learningapps.org/display?v=pasw9d6dn21" TargetMode="External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11" Type="http://schemas.openxmlformats.org/officeDocument/2006/relationships/image" Target="../media/image57.png"/><Relationship Id="rId24" Type="http://schemas.openxmlformats.org/officeDocument/2006/relationships/image" Target="../media/image63.png"/><Relationship Id="rId5" Type="http://schemas.openxmlformats.org/officeDocument/2006/relationships/image" Target="../media/image55.png"/><Relationship Id="rId15" Type="http://schemas.openxmlformats.org/officeDocument/2006/relationships/image" Target="../media/image58.png"/><Relationship Id="rId23" Type="http://schemas.openxmlformats.org/officeDocument/2006/relationships/image" Target="../media/image62.png"/><Relationship Id="rId10" Type="http://schemas.openxmlformats.org/officeDocument/2006/relationships/hyperlink" Target="https://etreniki.ru/5RJJ372FLY" TargetMode="External"/><Relationship Id="rId19" Type="http://schemas.openxmlformats.org/officeDocument/2006/relationships/image" Target="../media/image59.png"/><Relationship Id="rId4" Type="http://schemas.openxmlformats.org/officeDocument/2006/relationships/image" Target="../media/image54.png"/><Relationship Id="rId9" Type="http://schemas.openxmlformats.org/officeDocument/2006/relationships/image" Target="../media/image45.png"/><Relationship Id="rId14" Type="http://schemas.openxmlformats.org/officeDocument/2006/relationships/hyperlink" Target="https://learningapps.org/watch?v=pg1eh4ftv21" TargetMode="External"/><Relationship Id="rId22" Type="http://schemas.openxmlformats.org/officeDocument/2006/relationships/image" Target="../media/image6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learningapps.org/watch?v=pjjytayrc21" TargetMode="External"/><Relationship Id="rId13" Type="http://schemas.openxmlformats.org/officeDocument/2006/relationships/image" Target="../media/image68.png"/><Relationship Id="rId3" Type="http://schemas.openxmlformats.org/officeDocument/2006/relationships/image" Target="../media/image65.png"/><Relationship Id="rId7" Type="http://schemas.openxmlformats.org/officeDocument/2006/relationships/image" Target="../media/image66.png"/><Relationship Id="rId12" Type="http://schemas.openxmlformats.org/officeDocument/2006/relationships/hyperlink" Target="https://learningapps.org/watch?v=pc936ky6a21" TargetMode="External"/><Relationship Id="rId2" Type="http://schemas.openxmlformats.org/officeDocument/2006/relationships/image" Target="../media/image64.jp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ordwall.net/ru/resource/26310344/1" TargetMode="External"/><Relationship Id="rId11" Type="http://schemas.openxmlformats.org/officeDocument/2006/relationships/hyperlink" Target="https://learningapps.org/watch?v=p4vjdvkfc21" TargetMode="External"/><Relationship Id="rId5" Type="http://schemas.openxmlformats.org/officeDocument/2006/relationships/image" Target="../media/image32.png"/><Relationship Id="rId15" Type="http://schemas.openxmlformats.org/officeDocument/2006/relationships/image" Target="../media/image70.png"/><Relationship Id="rId10" Type="http://schemas.openxmlformats.org/officeDocument/2006/relationships/image" Target="../media/image67.png"/><Relationship Id="rId4" Type="http://schemas.openxmlformats.org/officeDocument/2006/relationships/slide" Target="slide2.xml"/><Relationship Id="rId9" Type="http://schemas.openxmlformats.org/officeDocument/2006/relationships/hyperlink" Target="https://learningapps.org/watch?v=p6rynakot21" TargetMode="External"/><Relationship Id="rId14" Type="http://schemas.openxmlformats.org/officeDocument/2006/relationships/image" Target="../media/image6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learningapps.org/watch?v=pqxgjg66521" TargetMode="External"/><Relationship Id="rId13" Type="http://schemas.openxmlformats.org/officeDocument/2006/relationships/hyperlink" Target="https://learningapps.org/watch?v=ph1uumgh222" TargetMode="External"/><Relationship Id="rId3" Type="http://schemas.openxmlformats.org/officeDocument/2006/relationships/slide" Target="slide2.xml"/><Relationship Id="rId7" Type="http://schemas.openxmlformats.org/officeDocument/2006/relationships/image" Target="../media/image68.png"/><Relationship Id="rId12" Type="http://schemas.openxmlformats.org/officeDocument/2006/relationships/hyperlink" Target="https://learningapps.org/watch?v=p1pyrkpi321" TargetMode="External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jigsawplanet.com/?rc=play&amp;pid=1626b8e94a25" TargetMode="External"/><Relationship Id="rId11" Type="http://schemas.openxmlformats.org/officeDocument/2006/relationships/hyperlink" Target="https://learningapps.org/watch?v=pcibn91nj21" TargetMode="External"/><Relationship Id="rId5" Type="http://schemas.openxmlformats.org/officeDocument/2006/relationships/image" Target="../media/image67.png"/><Relationship Id="rId15" Type="http://schemas.openxmlformats.org/officeDocument/2006/relationships/image" Target="../media/image72.png"/><Relationship Id="rId10" Type="http://schemas.openxmlformats.org/officeDocument/2006/relationships/hyperlink" Target="https://wordwall.net/ru/resource/29064856" TargetMode="External"/><Relationship Id="rId4" Type="http://schemas.openxmlformats.org/officeDocument/2006/relationships/image" Target="../media/image32.png"/><Relationship Id="rId9" Type="http://schemas.openxmlformats.org/officeDocument/2006/relationships/image" Target="../media/image35.png"/><Relationship Id="rId14" Type="http://schemas.openxmlformats.org/officeDocument/2006/relationships/image" Target="../media/image7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ordwall.net/ru/resource/26455788/5" TargetMode="External"/><Relationship Id="rId13" Type="http://schemas.openxmlformats.org/officeDocument/2006/relationships/image" Target="../media/image75.png"/><Relationship Id="rId3" Type="http://schemas.openxmlformats.org/officeDocument/2006/relationships/slide" Target="slide2.xml"/><Relationship Id="rId7" Type="http://schemas.openxmlformats.org/officeDocument/2006/relationships/image" Target="../media/image74.png"/><Relationship Id="rId12" Type="http://schemas.openxmlformats.org/officeDocument/2006/relationships/hyperlink" Target="https://www.jigsawplanet.com/?rc=play&amp;pid=2aa402094c58" TargetMode="External"/><Relationship Id="rId2" Type="http://schemas.openxmlformats.org/officeDocument/2006/relationships/image" Target="../media/image73.jp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arningapps.org/watch?v=pp6ovw67a21" TargetMode="External"/><Relationship Id="rId11" Type="http://schemas.openxmlformats.org/officeDocument/2006/relationships/hyperlink" Target="https://learningapps.org/watch?v=pfxkc78qa21" TargetMode="External"/><Relationship Id="rId5" Type="http://schemas.openxmlformats.org/officeDocument/2006/relationships/image" Target="../media/image67.png"/><Relationship Id="rId15" Type="http://schemas.openxmlformats.org/officeDocument/2006/relationships/image" Target="../media/image77.png"/><Relationship Id="rId10" Type="http://schemas.openxmlformats.org/officeDocument/2006/relationships/hyperlink" Target="https://learningapps.org/watch?v=pcn9grpfn21" TargetMode="External"/><Relationship Id="rId4" Type="http://schemas.openxmlformats.org/officeDocument/2006/relationships/image" Target="../media/image32.png"/><Relationship Id="rId9" Type="http://schemas.openxmlformats.org/officeDocument/2006/relationships/hyperlink" Target="https://learningapps.org/watch?v=pa3g8w2x321" TargetMode="External"/><Relationship Id="rId14" Type="http://schemas.openxmlformats.org/officeDocument/2006/relationships/image" Target="../media/image7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hyperlink" Target="https://learningapps.org/watch?v=pi6tts66a21" TargetMode="External"/><Relationship Id="rId3" Type="http://schemas.openxmlformats.org/officeDocument/2006/relationships/slide" Target="slide2.xml"/><Relationship Id="rId7" Type="http://schemas.openxmlformats.org/officeDocument/2006/relationships/hyperlink" Target="https://wordwall.net/ru/resource/22223760/%d0%ba%d0%be%d0%bb%d0%b5%d1%81%d0%be-%d1%84%d0%be%d1%80%d1%82%d1%83%d0%bd%d1%8b" TargetMode="External"/><Relationship Id="rId12" Type="http://schemas.openxmlformats.org/officeDocument/2006/relationships/hyperlink" Target="https://wordwall.net/ru/resource/22224718/%d0%bf%d0%be%d0%b2%d1%82%d0%be%d1%80%d1%8f%d0%b5%d0%bc-%d0%be%d1%80%d1%84%d0%be%d0%b3%d1%80%d0%b0%d0%bc%d0%bc%d1%8b" TargetMode="External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hyperlink" Target="https://etreniki.ru/GZY4U3ZV1N" TargetMode="External"/><Relationship Id="rId5" Type="http://schemas.openxmlformats.org/officeDocument/2006/relationships/hyperlink" Target="https://www.jigsawplanet.com/?rc=play&amp;pid=18662c991832" TargetMode="External"/><Relationship Id="rId15" Type="http://schemas.openxmlformats.org/officeDocument/2006/relationships/image" Target="../media/image81.png"/><Relationship Id="rId10" Type="http://schemas.openxmlformats.org/officeDocument/2006/relationships/hyperlink" Target="https://wordwall.net/ru/resource/29286410/%d0%ba%d0%be%d0%bf%d0%b8%d1%8f-%d0%bf%d0%be%d0%b2%d1%82%d0%be%d1%80%d0%b5%d0%bd%d0%b8%d0%b5-%d0%be%d1%80%d1%84%d0%be%d0%b3%d1%80%d0%b0%d0%bc%d0%bc" TargetMode="External"/><Relationship Id="rId4" Type="http://schemas.openxmlformats.org/officeDocument/2006/relationships/image" Target="../media/image32.png"/><Relationship Id="rId9" Type="http://schemas.openxmlformats.org/officeDocument/2006/relationships/image" Target="../media/image80.png"/><Relationship Id="rId14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9FA80CB-CF90-4E31-BC84-EF4C5ADE1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682677" y="1364578"/>
            <a:ext cx="4729294" cy="5235381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Трехмерная модель 5" descr="Конверт">
                <a:extLst>
                  <a:ext uri="{FF2B5EF4-FFF2-40B4-BE49-F238E27FC236}">
                    <a16:creationId xmlns:a16="http://schemas.microsoft.com/office/drawing/2014/main" id="{B95D9775-616B-4446-8329-66497BBFF10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28093888"/>
                  </p:ext>
                </p:extLst>
              </p:nvPr>
            </p:nvGraphicFramePr>
            <p:xfrm>
              <a:off x="3943789" y="1924358"/>
              <a:ext cx="4304421" cy="3009284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4304421" cy="3009284"/>
                    </a:xfrm>
                    <a:prstGeom prst="rect">
                      <a:avLst/>
                    </a:prstGeom>
                  </am3d:spPr>
                  <am3d:camera>
                    <am3d:pos x="0" y="0" z="5772034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257329" d="1000000"/>
                    <am3d:preTrans dx="0" dy="-12687009" dz="-1482110"/>
                    <am3d:scale>
                      <am3d:sx n="1000000" d="1000000"/>
                      <am3d:sy n="1000000" d="1000000"/>
                      <am3d:sz n="1000000" d="1000000"/>
                    </am3d:scale>
                    <am3d:rot ax="368220" ay="-506984" az="-54317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535195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Трехмерная модель 5" descr="Конверт">
                <a:extLst>
                  <a:ext uri="{FF2B5EF4-FFF2-40B4-BE49-F238E27FC236}">
                    <a16:creationId xmlns:a16="http://schemas.microsoft.com/office/drawing/2014/main" id="{B95D9775-616B-4446-8329-66497BBFF10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43789" y="1924358"/>
                <a:ext cx="4304421" cy="3009284"/>
              </a:xfrm>
              <a:prstGeom prst="rect">
                <a:avLst/>
              </a:prstGeom>
            </p:spPr>
          </p:pic>
        </mc:Fallback>
      </mc:AlternateContent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D0DA73FE-C89A-45B2-84AA-71BE49FBFB8C}"/>
              </a:ext>
            </a:extLst>
          </p:cNvPr>
          <p:cNvGrpSpPr/>
          <p:nvPr/>
        </p:nvGrpSpPr>
        <p:grpSpPr>
          <a:xfrm>
            <a:off x="3488789" y="229905"/>
            <a:ext cx="6220291" cy="6370054"/>
            <a:chOff x="3659014" y="361636"/>
            <a:chExt cx="4947104" cy="6134728"/>
          </a:xfrm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A68B5665-E622-4CFA-84EE-494E5ADD0572}"/>
                </a:ext>
              </a:extLst>
            </p:cNvPr>
            <p:cNvGrpSpPr/>
            <p:nvPr/>
          </p:nvGrpSpPr>
          <p:grpSpPr>
            <a:xfrm>
              <a:off x="3659014" y="361636"/>
              <a:ext cx="4879730" cy="6134728"/>
              <a:chOff x="3656135" y="361636"/>
              <a:chExt cx="4879730" cy="6134728"/>
            </a:xfrm>
          </p:grpSpPr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E49EED89-3F59-4D10-8325-629AD4607E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56135" y="361636"/>
                <a:ext cx="4879730" cy="6134728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1007438-F82A-42E3-B967-75EDF1C96A95}"/>
                  </a:ext>
                </a:extLst>
              </p:cNvPr>
              <p:cNvSpPr txBox="1"/>
              <p:nvPr/>
            </p:nvSpPr>
            <p:spPr>
              <a:xfrm>
                <a:off x="3859632" y="438938"/>
                <a:ext cx="3873480" cy="43571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dirty="0">
                    <a:latin typeface="Arial" panose="020B0604020202020204" pitchFamily="34" charset="0"/>
                    <a:cs typeface="Arial" panose="020B0604020202020204" pitchFamily="34" charset="0"/>
                  </a:rPr>
                  <a:t>Приветствую вас, мои юные друзья! </a:t>
                </a:r>
              </a:p>
              <a:p>
                <a:pPr algn="ctr"/>
                <a:r>
                  <a:rPr lang="ru-RU" dirty="0">
                    <a:latin typeface="Arial" panose="020B0604020202020204" pitchFamily="34" charset="0"/>
                    <a:cs typeface="Arial" panose="020B0604020202020204" pitchFamily="34" charset="0"/>
                  </a:rPr>
                  <a:t>Меня зовут </a:t>
                </a:r>
                <a:r>
                  <a:rPr lang="ru-RU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ОрфоЗорро</a:t>
                </a:r>
                <a:r>
                  <a:rPr lang="ru-RU" dirty="0">
                    <a:latin typeface="Arial" panose="020B0604020202020204" pitchFamily="34" charset="0"/>
                    <a:cs typeface="Arial" panose="020B0604020202020204" pitchFamily="34" charset="0"/>
                  </a:rPr>
                  <a:t>. Я – страж галактики </a:t>
                </a:r>
                <a:r>
                  <a:rPr lang="ru-RU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Орфограммия</a:t>
                </a:r>
                <a:r>
                  <a:rPr lang="ru-RU" dirty="0">
                    <a:latin typeface="Arial" panose="020B0604020202020204" pitchFamily="34" charset="0"/>
                    <a:cs typeface="Arial" panose="020B0604020202020204" pitchFamily="34" charset="0"/>
                  </a:rPr>
                  <a:t>. С помощью волшебной лупы я слежу за порядком на планетах </a:t>
                </a:r>
                <a:r>
                  <a:rPr lang="ru-RU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Орфограммии</a:t>
                </a:r>
                <a:r>
                  <a:rPr lang="ru-RU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ctr"/>
                <a:r>
                  <a:rPr lang="ru-RU" dirty="0">
                    <a:latin typeface="Arial" panose="020B0604020202020204" pitchFamily="34" charset="0"/>
                    <a:cs typeface="Arial" panose="020B0604020202020204" pitchFamily="34" charset="0"/>
                  </a:rPr>
                  <a:t>Но случилась беда, с которой я один не справляюсь. На планеты проникли вирусы, которые уничтожают правила орфографии. Жители галактики начали писать с ошибками и перестали понимать друг друга. Чтобы спасти </a:t>
                </a:r>
                <a:r>
                  <a:rPr lang="ru-RU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Орфограммию</a:t>
                </a:r>
                <a:r>
                  <a:rPr lang="ru-RU" dirty="0">
                    <a:latin typeface="Arial" panose="020B0604020202020204" pitchFamily="34" charset="0"/>
                    <a:cs typeface="Arial" panose="020B0604020202020204" pitchFamily="34" charset="0"/>
                  </a:rPr>
                  <a:t> от вирусов, нам нужно пойти по их следам, выполнить все задания и восстановить правила орфографии. Если вы готовы помочь мне навести порядок, жмите скорей на кнопку «Старт»!</a:t>
                </a:r>
              </a:p>
            </p:txBody>
          </p:sp>
        </p:grpSp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1629608D-4489-4475-B4B4-743EBC2B94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43800" y="5169255"/>
              <a:ext cx="933450" cy="1122007"/>
            </a:xfrm>
            <a:prstGeom prst="rect">
              <a:avLst/>
            </a:prstGeom>
          </p:spPr>
        </p:pic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B16FAB7C-EB96-4331-8880-0D3F5FCAF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56023" y="5197581"/>
              <a:ext cx="869421" cy="1272832"/>
            </a:xfrm>
            <a:prstGeom prst="rect">
              <a:avLst/>
            </a:prstGeom>
          </p:spPr>
        </p:pic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47C10B94-EC6D-4C09-A29D-AD4A8D7552FA}"/>
                </a:ext>
              </a:extLst>
            </p:cNvPr>
            <p:cNvGrpSpPr/>
            <p:nvPr/>
          </p:nvGrpSpPr>
          <p:grpSpPr>
            <a:xfrm>
              <a:off x="5084532" y="5326378"/>
              <a:ext cx="1388983" cy="1087006"/>
              <a:chOff x="3703175" y="3299709"/>
              <a:chExt cx="1259903" cy="859420"/>
            </a:xfrm>
          </p:grpSpPr>
          <p:pic>
            <p:nvPicPr>
              <p:cNvPr id="4" name="Рисунок 3">
                <a:extLst>
                  <a:ext uri="{FF2B5EF4-FFF2-40B4-BE49-F238E27FC236}">
                    <a16:creationId xmlns:a16="http://schemas.microsoft.com/office/drawing/2014/main" id="{E4B99C31-90BB-4B8D-BC8D-4CD4E9C524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703175" y="3299979"/>
                <a:ext cx="869421" cy="859150"/>
              </a:xfrm>
              <a:prstGeom prst="rect">
                <a:avLst/>
              </a:prstGeom>
            </p:spPr>
          </p:pic>
          <p:pic>
            <p:nvPicPr>
              <p:cNvPr id="7" name="Рисунок 6">
                <a:extLst>
                  <a:ext uri="{FF2B5EF4-FFF2-40B4-BE49-F238E27FC236}">
                    <a16:creationId xmlns:a16="http://schemas.microsoft.com/office/drawing/2014/main" id="{145F73EF-1D05-4874-9E55-315F1C66DA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093657" y="3299709"/>
                <a:ext cx="869421" cy="857931"/>
              </a:xfrm>
              <a:prstGeom prst="rect">
                <a:avLst/>
              </a:prstGeom>
            </p:spPr>
          </p:pic>
        </p:grp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EBA5547D-862D-4F77-A790-7F0999D2B9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1747" y="5326378"/>
              <a:ext cx="761856" cy="9648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A91CC665-A521-4A8D-83FE-76AA08E38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751577" y="3767783"/>
              <a:ext cx="690975" cy="809934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81EE448A-26DD-4369-AAA0-434B43729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518967" y="3036457"/>
              <a:ext cx="1087151" cy="687514"/>
            </a:xfrm>
            <a:prstGeom prst="rect">
              <a:avLst/>
            </a:prstGeom>
          </p:spPr>
        </p:pic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2503379E-342D-4B5E-BB78-10A478552A46}"/>
                </a:ext>
              </a:extLst>
            </p:cNvPr>
            <p:cNvGrpSpPr/>
            <p:nvPr/>
          </p:nvGrpSpPr>
          <p:grpSpPr>
            <a:xfrm>
              <a:off x="4910219" y="4827973"/>
              <a:ext cx="2105526" cy="461665"/>
              <a:chOff x="4910219" y="4827973"/>
              <a:chExt cx="2105526" cy="461665"/>
            </a:xfrm>
          </p:grpSpPr>
          <p:sp>
            <p:nvSpPr>
              <p:cNvPr id="16" name="Прямоугольник: скругленные углы 15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68219957-98AE-4627-BA71-5786C4BCA29F}"/>
                  </a:ext>
                </a:extLst>
              </p:cNvPr>
              <p:cNvSpPr/>
              <p:nvPr/>
            </p:nvSpPr>
            <p:spPr>
              <a:xfrm>
                <a:off x="4910219" y="4852488"/>
                <a:ext cx="2105526" cy="425079"/>
              </a:xfrm>
              <a:prstGeom prst="roundRect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E759ED8-0FD8-43A4-AA4F-6E3EE455641B}"/>
                  </a:ext>
                </a:extLst>
              </p:cNvPr>
              <p:cNvSpPr txBox="1"/>
              <p:nvPr/>
            </p:nvSpPr>
            <p:spPr>
              <a:xfrm>
                <a:off x="5298453" y="4827973"/>
                <a:ext cx="167721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400" dirty="0">
                    <a:latin typeface="Arial Black" panose="020B0A04020102020204" pitchFamily="34" charset="0"/>
                  </a:rPr>
                  <a:t>Старт</a:t>
                </a:r>
                <a:r>
                  <a:rPr lang="ru-RU" dirty="0"/>
                  <a:t>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19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7"/>
                                          </p:val>
                                        </p:tav>
                                        <p:tav tm="2250">
                                          <p:val>
                                            <p:fltVal val="-0.014"/>
                                          </p:val>
                                        </p:tav>
                                        <p:tav tm="3370">
                                          <p:val>
                                            <p:fltVal val="-0.0472"/>
                                          </p:val>
                                        </p:tav>
                                        <p:tav tm="4490">
                                          <p:val>
                                            <p:fltVal val="-0.1127"/>
                                          </p:val>
                                        </p:tav>
                                        <p:tav tm="5620">
                                          <p:val>
                                            <p:fltVal val="-0.2211"/>
                                          </p:val>
                                        </p:tav>
                                        <p:tav tm="6740">
                                          <p:val>
                                            <p:fltVal val="-0.3815"/>
                                          </p:val>
                                        </p:tav>
                                        <p:tav tm="7870">
                                          <p:val>
                                            <p:fltVal val="-0.605"/>
                                          </p:val>
                                        </p:tav>
                                        <p:tav tm="8990">
                                          <p:val>
                                            <p:fltVal val="-0.9054"/>
                                          </p:val>
                                        </p:tav>
                                        <p:tav tm="10110">
                                          <p:val>
                                            <p:fltVal val="-1.2876"/>
                                          </p:val>
                                        </p:tav>
                                        <p:tav tm="11240">
                                          <p:val>
                                            <p:fltVal val="-1.7647"/>
                                          </p:val>
                                        </p:tav>
                                        <p:tav tm="12360">
                                          <p:val>
                                            <p:fltVal val="-2.3529"/>
                                          </p:val>
                                        </p:tav>
                                        <p:tav tm="13480">
                                          <p:val>
                                            <p:fltVal val="-2.9813"/>
                                          </p:val>
                                        </p:tav>
                                        <p:tav tm="14610">
                                          <p:val>
                                            <p:fltVal val="-3.5055"/>
                                          </p:val>
                                        </p:tav>
                                        <p:tav tm="15730">
                                          <p:val>
                                            <p:fltVal val="-3.9334"/>
                                          </p:val>
                                        </p:tav>
                                        <p:tav tm="16850">
                                          <p:val>
                                            <p:fltVal val="-4.2681"/>
                                          </p:val>
                                        </p:tav>
                                        <p:tav tm="17980">
                                          <p:val>
                                            <p:fltVal val="-4.5242"/>
                                          </p:val>
                                        </p:tav>
                                        <p:tav tm="19100">
                                          <p:val>
                                            <p:fltVal val="-4.7137"/>
                                          </p:val>
                                        </p:tav>
                                        <p:tav tm="20220">
                                          <p:val>
                                            <p:fltVal val="-4.8438"/>
                                          </p:val>
                                        </p:tav>
                                        <p:tav tm="21350">
                                          <p:val>
                                            <p:fltVal val="-4.9269"/>
                                          </p:val>
                                        </p:tav>
                                        <p:tav tm="22470">
                                          <p:val>
                                            <p:fltVal val="-4.9736"/>
                                          </p:val>
                                        </p:tav>
                                        <p:tav tm="23600">
                                          <p:val>
                                            <p:fltVal val="-4.9944"/>
                                          </p:val>
                                        </p:tav>
                                        <p:tav tm="24720">
                                          <p:val>
                                            <p:fltVal val="-4.9998"/>
                                          </p:val>
                                        </p:tav>
                                        <p:tav tm="25840">
                                          <p:val>
                                            <p:fltVal val="-4.5262"/>
                                          </p:val>
                                        </p:tav>
                                        <p:tav tm="26970">
                                          <p:val>
                                            <p:fltVal val="-2.4454"/>
                                          </p:val>
                                        </p:tav>
                                        <p:tav tm="28090">
                                          <p:val>
                                            <p:fltVal val="0.6987"/>
                                          </p:val>
                                        </p:tav>
                                        <p:tav tm="29210">
                                          <p:val>
                                            <p:fltVal val="4.7001"/>
                                          </p:val>
                                        </p:tav>
                                        <p:tav tm="30340">
                                          <p:val>
                                            <p:fltVal val="9.4493"/>
                                          </p:val>
                                        </p:tav>
                                        <p:tav tm="31460">
                                          <p:val>
                                            <p:fltVal val="14.8744"/>
                                          </p:val>
                                        </p:tav>
                                        <p:tav tm="32580">
                                          <p:val>
                                            <p:fltVal val="20.923"/>
                                          </p:val>
                                        </p:tav>
                                        <p:tav tm="33710">
                                          <p:val>
                                            <p:fltVal val="27.4931"/>
                                          </p:val>
                                        </p:tav>
                                        <p:tav tm="34830">
                                          <p:val>
                                            <p:fltVal val="34.6709"/>
                                          </p:val>
                                        </p:tav>
                                        <p:tav tm="35960">
                                          <p:val>
                                            <p:fltVal val="42.3729"/>
                                          </p:val>
                                        </p:tav>
                                        <p:tav tm="37080">
                                          <p:val>
                                            <p:fltVal val="50.5763"/>
                                          </p:val>
                                        </p:tav>
                                        <p:tav tm="38200">
                                          <p:val>
                                            <p:fltVal val="59.2613"/>
                                          </p:val>
                                        </p:tav>
                                        <p:tav tm="39330">
                                          <p:val>
                                            <p:fltVal val="68.4108"/>
                                          </p:val>
                                        </p:tav>
                                        <p:tav tm="40450">
                                          <p:val>
                                            <p:fltVal val="78.0095"/>
                                          </p:val>
                                        </p:tav>
                                        <p:tav tm="41570">
                                          <p:val>
                                            <p:fltVal val="87.9524"/>
                                          </p:val>
                                        </p:tav>
                                        <p:tav tm="42700">
                                          <p:val>
                                            <p:fltVal val="98.4063"/>
                                          </p:val>
                                        </p:tav>
                                        <p:tav tm="43820">
                                          <p:val>
                                            <p:fltVal val="109.2726"/>
                                          </p:val>
                                        </p:tav>
                                        <p:tav tm="44940">
                                          <p:val>
                                            <p:fltVal val="120.5411"/>
                                          </p:val>
                                        </p:tav>
                                        <p:tav tm="46070">
                                          <p:val>
                                            <p:fltVal val="132.2023"/>
                                          </p:val>
                                        </p:tav>
                                        <p:tav tm="47190">
                                          <p:val>
                                            <p:fltVal val="144.2478"/>
                                          </p:val>
                                        </p:tav>
                                        <p:tav tm="48310">
                                          <p:val>
                                            <p:fltVal val="156.6693"/>
                                          </p:val>
                                        </p:tav>
                                        <p:tav tm="49440">
                                          <p:val>
                                            <p:fltVal val="169.3438"/>
                                          </p:val>
                                        </p:tav>
                                        <p:tav tm="50560">
                                          <p:val>
                                            <p:fltVal val="182.3622"/>
                                          </p:val>
                                        </p:tav>
                                        <p:tav tm="51690">
                                          <p:val>
                                            <p:fltVal val="195.2648"/>
                                          </p:val>
                                        </p:tav>
                                        <p:tav tm="52810">
                                          <p:val>
                                            <p:fltVal val="207.9209"/>
                                          </p:val>
                                        </p:tav>
                                        <p:tav tm="53930">
                                          <p:val>
                                            <p:fltVal val="220.0976"/>
                                          </p:val>
                                        </p:tav>
                                        <p:tav tm="55060">
                                          <p:val>
                                            <p:fltVal val="231.90221"/>
                                          </p:val>
                                        </p:tav>
                                        <p:tav tm="56180">
                                          <p:val>
                                            <p:fltVal val="243.4277"/>
                                          </p:val>
                                        </p:tav>
                                        <p:tav tm="57300">
                                          <p:val>
                                            <p:fltVal val="254.45959"/>
                                          </p:val>
                                        </p:tav>
                                        <p:tav tm="58430">
                                          <p:val>
                                            <p:fltVal val="265.09329"/>
                                          </p:val>
                                        </p:tav>
                                        <p:tav tm="59550">
                                          <p:val>
                                            <p:fltVal val="275.4086"/>
                                          </p:val>
                                        </p:tav>
                                        <p:tav tm="60670">
                                          <p:val>
                                            <p:fltVal val="285.21021"/>
                                          </p:val>
                                        </p:tav>
                                        <p:tav tm="61800">
                                          <p:val>
                                            <p:fltVal val="294.5798"/>
                                          </p:val>
                                        </p:tav>
                                        <p:tav tm="62920">
                                          <p:val>
                                            <p:fltVal val="303.5816"/>
                                          </p:val>
                                        </p:tav>
                                        <p:tav tm="64040">
                                          <p:val>
                                            <p:fltVal val="312.0397"/>
                                          </p:val>
                                        </p:tav>
                                        <p:tav tm="65170">
                                          <p:val>
                                            <p:fltVal val="320.0191"/>
                                          </p:val>
                                        </p:tav>
                                        <p:tav tm="66290">
                                          <p:val>
                                            <p:fltVal val="327.56451"/>
                                          </p:val>
                                        </p:tav>
                                        <p:tav tm="67420">
                                          <p:val>
                                            <p:fltVal val="334.51791"/>
                                          </p:val>
                                        </p:tav>
                                        <p:tav tm="68540">
                                          <p:val>
                                            <p:fltVal val="340.9765"/>
                                          </p:val>
                                        </p:tav>
                                        <p:tav tm="69660">
                                          <p:val>
                                            <p:fltVal val="346.7908"/>
                                          </p:val>
                                        </p:tav>
                                        <p:tav tm="70790">
                                          <p:val>
                                            <p:fltVal val="351.9791"/>
                                          </p:val>
                                        </p:tav>
                                        <p:tav tm="71910">
                                          <p:val>
                                            <p:fltVal val="356.52319"/>
                                          </p:val>
                                        </p:tav>
                                        <p:tav tm="73030">
                                          <p:val>
                                            <p:fltVal val="360.2634"/>
                                          </p:val>
                                        </p:tav>
                                        <p:tav tm="74160">
                                          <p:val>
                                            <p:fltVal val="363.12009"/>
                                          </p:val>
                                        </p:tav>
                                        <p:tav tm="75280">
                                          <p:val>
                                            <p:fltVal val="364.84369"/>
                                          </p:val>
                                        </p:tav>
                                        <p:tav tm="76400">
                                          <p:val>
                                            <p:fltVal val="364.9968"/>
                                          </p:val>
                                        </p:tav>
                                        <p:tav tm="77530">
                                          <p:val>
                                            <p:fltVal val="364.95801"/>
                                          </p:val>
                                        </p:tav>
                                        <p:tav tm="78650">
                                          <p:val>
                                            <p:fltVal val="364.8335"/>
                                          </p:val>
                                        </p:tav>
                                        <p:tav tm="79780">
                                          <p:val>
                                            <p:fltVal val="364.57639"/>
                                          </p:val>
                                        </p:tav>
                                        <p:tav tm="80900">
                                          <p:val>
                                            <p:fltVal val="364.1376"/>
                                          </p:val>
                                        </p:tav>
                                        <p:tav tm="82020">
                                          <p:val>
                                            <p:fltVal val="363.461"/>
                                          </p:val>
                                        </p:tav>
                                        <p:tav tm="83150">
                                          <p:val>
                                            <p:fltVal val="362.50989"/>
                                          </p:val>
                                        </p:tav>
                                        <p:tav tm="84270">
                                          <p:val>
                                            <p:fltVal val="361.55341"/>
                                          </p:val>
                                        </p:tav>
                                        <p:tav tm="85390">
                                          <p:val>
                                            <p:fltVal val="360.87219"/>
                                          </p:val>
                                        </p:tav>
                                        <p:tav tm="86520">
                                          <p:val>
                                            <p:fltVal val="360.4296"/>
                                          </p:val>
                                        </p:tav>
                                        <p:tav tm="87640">
                                          <p:val>
                                            <p:fltVal val="360.16971"/>
                                          </p:val>
                                        </p:tav>
                                        <p:tav tm="88760">
                                          <p:val>
                                            <p:fltVal val="360.043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33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7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0.0002"/>
                                          </p:val>
                                        </p:tav>
                                        <p:tav tm="3370">
                                          <p:val>
                                            <p:fltVal val="-0.0009"/>
                                          </p:val>
                                        </p:tav>
                                        <p:tav tm="4490">
                                          <p:val>
                                            <p:fltVal val="-0.0022"/>
                                          </p:val>
                                        </p:tav>
                                        <p:tav tm="5620">
                                          <p:val>
                                            <p:fltVal val="-0.0043"/>
                                          </p:val>
                                        </p:tav>
                                        <p:tav tm="6740">
                                          <p:val>
                                            <p:fltVal val="-0.0074"/>
                                          </p:val>
                                        </p:tav>
                                        <p:tav tm="7870">
                                          <p:val>
                                            <p:fltVal val="-0.0118"/>
                                          </p:val>
                                        </p:tav>
                                        <p:tav tm="8990">
                                          <p:val>
                                            <p:fltVal val="-0.0176"/>
                                          </p:val>
                                        </p:tav>
                                        <p:tav tm="10110">
                                          <p:val>
                                            <p:fltVal val="-0.0251"/>
                                          </p:val>
                                        </p:tav>
                                        <p:tav tm="11240">
                                          <p:val>
                                            <p:fltVal val="-0.0325"/>
                                          </p:val>
                                        </p:tav>
                                        <p:tav tm="12360">
                                          <p:val>
                                            <p:fltVal val="-0.0383"/>
                                          </p:val>
                                        </p:tav>
                                        <p:tav tm="13480">
                                          <p:val>
                                            <p:fltVal val="-0.0426"/>
                                          </p:val>
                                        </p:tav>
                                        <p:tav tm="14610">
                                          <p:val>
                                            <p:fltVal val="-0.0457"/>
                                          </p:val>
                                        </p:tav>
                                        <p:tav tm="15730">
                                          <p:val>
                                            <p:fltVal val="-0.0478"/>
                                          </p:val>
                                        </p:tav>
                                        <p:tav tm="16850">
                                          <p:val>
                                            <p:fltVal val="-0.0491"/>
                                          </p:val>
                                        </p:tav>
                                        <p:tav tm="17980">
                                          <p:val>
                                            <p:fltVal val="-0.0497"/>
                                          </p:val>
                                        </p:tav>
                                        <p:tav tm="19100">
                                          <p:val>
                                            <p:fltVal val="-0.0499"/>
                                          </p:val>
                                        </p:tav>
                                        <p:tav tm="20220">
                                          <p:val>
                                            <p:fltVal val="-0.0499"/>
                                          </p:val>
                                        </p:tav>
                                        <p:tav tm="21350">
                                          <p:val>
                                            <p:fltVal val="-0.0497"/>
                                          </p:val>
                                        </p:tav>
                                        <p:tav tm="22470">
                                          <p:val>
                                            <p:fltVal val="-0.0482"/>
                                          </p:val>
                                        </p:tav>
                                        <p:tav tm="23600">
                                          <p:val>
                                            <p:fltVal val="-0.044"/>
                                          </p:val>
                                        </p:tav>
                                        <p:tav tm="24720">
                                          <p:val>
                                            <p:fltVal val="-0.0359"/>
                                          </p:val>
                                        </p:tav>
                                        <p:tav tm="25840">
                                          <p:val>
                                            <p:fltVal val="-0.0226"/>
                                          </p:val>
                                        </p:tav>
                                        <p:tav tm="26970">
                                          <p:val>
                                            <p:fltVal val="-0.0027"/>
                                          </p:val>
                                        </p:tav>
                                        <p:tav tm="28090">
                                          <p:val>
                                            <p:fltVal val="0.0249"/>
                                          </p:val>
                                        </p:tav>
                                        <p:tav tm="29210">
                                          <p:val>
                                            <p:fltVal val="0.0618"/>
                                          </p:val>
                                        </p:tav>
                                        <p:tav tm="30340">
                                          <p:val>
                                            <p:fltVal val="0.1093"/>
                                          </p:val>
                                        </p:tav>
                                        <p:tav tm="31460">
                                          <p:val>
                                            <p:fltVal val="0.1685"/>
                                          </p:val>
                                        </p:tav>
                                        <p:tav tm="32580">
                                          <p:val>
                                            <p:fltVal val="0.2408"/>
                                          </p:val>
                                        </p:tav>
                                        <p:tav tm="33710">
                                          <p:val>
                                            <p:fltVal val="0.3268"/>
                                          </p:val>
                                        </p:tav>
                                        <p:tav tm="34830">
                                          <p:val>
                                            <p:fltVal val="0.4291"/>
                                          </p:val>
                                        </p:tav>
                                        <p:tav tm="35960">
                                          <p:val>
                                            <p:fltVal val="0.5422"/>
                                          </p:val>
                                        </p:tav>
                                        <p:tav tm="37080">
                                          <p:val>
                                            <p:fltVal val="0.6414"/>
                                          </p:val>
                                        </p:tav>
                                        <p:tav tm="38200">
                                          <p:val>
                                            <p:fltVal val="0.7251"/>
                                          </p:val>
                                        </p:tav>
                                        <p:tav tm="39330">
                                          <p:val>
                                            <p:fltVal val="0.7946"/>
                                          </p:val>
                                        </p:tav>
                                        <p:tav tm="40450">
                                          <p:val>
                                            <p:fltVal val="0.8513"/>
                                          </p:val>
                                        </p:tav>
                                        <p:tav tm="41570">
                                          <p:val>
                                            <p:fltVal val="0.8961"/>
                                          </p:val>
                                        </p:tav>
                                        <p:tav tm="42700">
                                          <p:val>
                                            <p:fltVal val="0.9311"/>
                                          </p:val>
                                        </p:tav>
                                        <p:tav tm="43820">
                                          <p:val>
                                            <p:fltVal val="0.9572"/>
                                          </p:val>
                                        </p:tav>
                                        <p:tav tm="44940">
                                          <p:val>
                                            <p:fltVal val="0.9757"/>
                                          </p:val>
                                        </p:tav>
                                        <p:tav tm="46070">
                                          <p:val>
                                            <p:fltVal val="0.9879"/>
                                          </p:val>
                                        </p:tav>
                                        <p:tav tm="47190">
                                          <p:val>
                                            <p:fltVal val="0.9951"/>
                                          </p:val>
                                        </p:tav>
                                        <p:tav tm="48310">
                                          <p:val>
                                            <p:fltVal val="0.9987"/>
                                          </p:val>
                                        </p:tav>
                                        <p:tav tm="49440">
                                          <p:val>
                                            <p:fltVal val="0.9998"/>
                                          </p:val>
                                        </p:tav>
                                        <p:tav tm="50560">
                                          <p:val>
                                            <p:fltVal val="0.9999"/>
                                          </p:val>
                                        </p:tav>
                                        <p:tav tm="51690">
                                          <p:val>
                                            <p:fltVal val="0.9996"/>
                                          </p:val>
                                        </p:tav>
                                        <p:tav tm="52810">
                                          <p:val>
                                            <p:fltVal val="0.9977"/>
                                          </p:val>
                                        </p:tav>
                                        <p:tav tm="53930">
                                          <p:val>
                                            <p:fltVal val="0.993"/>
                                          </p:val>
                                        </p:tav>
                                        <p:tav tm="55060">
                                          <p:val>
                                            <p:fltVal val="0.9843"/>
                                          </p:val>
                                        </p:tav>
                                        <p:tav tm="56180">
                                          <p:val>
                                            <p:fltVal val="0.9701"/>
                                          </p:val>
                                        </p:tav>
                                        <p:tav tm="57300">
                                          <p:val>
                                            <p:fltVal val="0.9493"/>
                                          </p:val>
                                        </p:tav>
                                        <p:tav tm="58430">
                                          <p:val>
                                            <p:fltVal val="0.9206"/>
                                          </p:val>
                                        </p:tav>
                                        <p:tav tm="59550">
                                          <p:val>
                                            <p:fltVal val="0.8823"/>
                                          </p:val>
                                        </p:tav>
                                        <p:tav tm="60670">
                                          <p:val>
                                            <p:fltVal val="0.8339"/>
                                          </p:val>
                                        </p:tav>
                                        <p:tav tm="61800">
                                          <p:val>
                                            <p:fltVal val="0.7737"/>
                                          </p:val>
                                        </p:tav>
                                        <p:tav tm="62920">
                                          <p:val>
                                            <p:fltVal val="0.6998"/>
                                          </p:val>
                                        </p:tav>
                                        <p:tav tm="64040">
                                          <p:val>
                                            <p:fltVal val="0.6121"/>
                                          </p:val>
                                        </p:tav>
                                        <p:tav tm="65170">
                                          <p:val>
                                            <p:fltVal val="0.5088"/>
                                          </p:val>
                                        </p:tav>
                                        <p:tav tm="66290">
                                          <p:val>
                                            <p:fltVal val="0.3963"/>
                                          </p:val>
                                        </p:tav>
                                        <p:tav tm="67420">
                                          <p:val>
                                            <p:fltVal val="0.2997"/>
                                          </p:val>
                                        </p:tav>
                                        <p:tav tm="68540">
                                          <p:val>
                                            <p:fltVal val="0.2174"/>
                                          </p:val>
                                        </p:tav>
                                        <p:tav tm="69660">
                                          <p:val>
                                            <p:fltVal val="0.1497"/>
                                          </p:val>
                                        </p:tav>
                                        <p:tav tm="70790">
                                          <p:val>
                                            <p:fltVal val="0.0946"/>
                                          </p:val>
                                        </p:tav>
                                        <p:tav tm="71910">
                                          <p:val>
                                            <p:fltVal val="0.0503"/>
                                          </p:val>
                                        </p:tav>
                                        <p:tav tm="73030">
                                          <p:val>
                                            <p:fltVal val="0.0164"/>
                                          </p:val>
                                        </p:tav>
                                        <p:tav tm="74160">
                                          <p:val>
                                            <p:fltVal val="-0.0088"/>
                                          </p:val>
                                        </p:tav>
                                        <p:tav tm="75280">
                                          <p:val>
                                            <p:fltVal val="-0.0268"/>
                                          </p:val>
                                        </p:tav>
                                        <p:tav tm="76400">
                                          <p:val>
                                            <p:fltVal val="-0.0385"/>
                                          </p:val>
                                        </p:tav>
                                        <p:tav tm="77530">
                                          <p:val>
                                            <p:fltVal val="-0.0454"/>
                                          </p:val>
                                        </p:tav>
                                        <p:tav tm="78650">
                                          <p:val>
                                            <p:fltVal val="-0.0488"/>
                                          </p:val>
                                        </p:tav>
                                        <p:tav tm="79780">
                                          <p:val>
                                            <p:fltVal val="-0.0499"/>
                                          </p:val>
                                        </p:tav>
                                        <p:tav tm="80900">
                                          <p:val>
                                            <p:fltVal val="-0.0499"/>
                                          </p:val>
                                        </p:tav>
                                        <p:tav tm="82020">
                                          <p:val>
                                            <p:fltVal val="-0.0489"/>
                                          </p:val>
                                        </p:tav>
                                        <p:tav tm="83150">
                                          <p:val>
                                            <p:fltVal val="-0.0438"/>
                                          </p:val>
                                        </p:tav>
                                        <p:tav tm="84270">
                                          <p:val>
                                            <p:fltVal val="-0.0313"/>
                                          </p:val>
                                        </p:tav>
                                        <p:tav tm="85390">
                                          <p:val>
                                            <p:fltVal val="-0.0079"/>
                                          </p:val>
                                        </p:tav>
                                        <p:tav tm="86520">
                                          <p:val>
                                            <p:fltVal val="0.0209"/>
                                          </p:val>
                                        </p:tav>
                                        <p:tav tm="87640">
                                          <p:val>
                                            <p:fltVal val="0.0385"/>
                                          </p:val>
                                        </p:tav>
                                        <p:tav tm="88760">
                                          <p:val>
                                            <p:fltVal val="0.047"/>
                                          </p:val>
                                        </p:tav>
                                        <p:tav tm="89890">
                                          <p:val>
                                            <p:fltVal val="0.0497"/>
                                          </p:val>
                                        </p:tav>
                                        <p:tav tm="91010">
                                          <p:val>
                                            <p:fltVal val="0.0499"/>
                                          </p:val>
                                        </p:tav>
                                        <p:tav tm="92130">
                                          <p:val>
                                            <p:fltVal val="0.0494"/>
                                          </p:val>
                                        </p:tav>
                                        <p:tav tm="93260">
                                          <p:val>
                                            <p:fltVal val="0.0468"/>
                                          </p:val>
                                        </p:tav>
                                        <p:tav tm="94380">
                                          <p:val>
                                            <p:fltVal val="0.0404"/>
                                          </p:val>
                                        </p:tav>
                                        <p:tav tm="95510">
                                          <p:val>
                                            <p:fltVal val="0.0287"/>
                                          </p:val>
                                        </p:tav>
                                        <p:tav tm="96630">
                                          <p:val>
                                            <p:fltVal val="0.0142"/>
                                          </p:val>
                                        </p:tav>
                                        <p:tav tm="97750">
                                          <p:val>
                                            <p:fltVal val="0.0055"/>
                                          </p:val>
                                        </p:tav>
                                        <p:tav tm="98880">
                                          <p:val>
                                            <p:fltVal val="0.0014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8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6"/>
                                          </p:val>
                                        </p:tav>
                                        <p:tav tm="3370">
                                          <p:val>
                                            <p:fltVal val="1.0021"/>
                                          </p:val>
                                        </p:tav>
                                        <p:tav tm="4490">
                                          <p:val>
                                            <p:fltVal val="1.0051"/>
                                          </p:val>
                                        </p:tav>
                                        <p:tav tm="5620">
                                          <p:val>
                                            <p:fltVal val="1.0101"/>
                                          </p:val>
                                        </p:tav>
                                        <p:tav tm="6740">
                                          <p:val>
                                            <p:fltVal val="1.0175"/>
                                          </p:val>
                                        </p:tav>
                                        <p:tav tm="7870">
                                          <p:val>
                                            <p:fltVal val="1.0278"/>
                                          </p:val>
                                        </p:tav>
                                        <p:tav tm="8990">
                                          <p:val>
                                            <p:fltVal val="1.0417"/>
                                          </p:val>
                                        </p:tav>
                                        <p:tav tm="10110">
                                          <p:val>
                                            <p:fltVal val="1.0593"/>
                                          </p:val>
                                        </p:tav>
                                        <p:tav tm="11240">
                                          <p:val>
                                            <p:fltVal val="1.0768"/>
                                          </p:val>
                                        </p:tav>
                                        <p:tav tm="12360">
                                          <p:val>
                                            <p:fltVal val="1.0905"/>
                                          </p:val>
                                        </p:tav>
                                        <p:tav tm="13480">
                                          <p:val>
                                            <p:fltVal val="1.1007"/>
                                          </p:val>
                                        </p:tav>
                                        <p:tav tm="14610">
                                          <p:val>
                                            <p:fltVal val="1.108"/>
                                          </p:val>
                                        </p:tav>
                                        <p:tav tm="15730">
                                          <p:val>
                                            <p:fltVal val="1.1129"/>
                                          </p:val>
                                        </p:tav>
                                        <p:tav tm="16850">
                                          <p:val>
                                            <p:fltVal val="1.1158"/>
                                          </p:val>
                                        </p:tav>
                                        <p:tav tm="17980">
                                          <p:val>
                                            <p:fltVal val="1.1173"/>
                                          </p:val>
                                        </p:tav>
                                        <p:tav tm="19100">
                                          <p:val>
                                            <p:fltVal val="1.1179"/>
                                          </p:val>
                                        </p:tav>
                                        <p:tav tm="20220">
                                          <p:val>
                                            <p:fltVal val="1.118"/>
                                          </p:val>
                                        </p:tav>
                                        <p:tav tm="21350">
                                          <p:val>
                                            <p:fltVal val="1.1172"/>
                                          </p:val>
                                        </p:tav>
                                        <p:tav tm="22470">
                                          <p:val>
                                            <p:fltVal val="1.1125"/>
                                          </p:val>
                                        </p:tav>
                                        <p:tav tm="23600">
                                          <p:val>
                                            <p:fltVal val="1.0999"/>
                                          </p:val>
                                        </p:tav>
                                        <p:tav tm="24720">
                                          <p:val>
                                            <p:fltVal val="1.0752"/>
                                          </p:val>
                                        </p:tav>
                                        <p:tav tm="25840">
                                          <p:val>
                                            <p:fltVal val="1.0402"/>
                                          </p:val>
                                        </p:tav>
                                        <p:tav tm="26970">
                                          <p:val>
                                            <p:fltVal val="1.0166"/>
                                          </p:val>
                                        </p:tav>
                                        <p:tav tm="28090">
                                          <p:val>
                                            <p:fltVal val="1.0047"/>
                                          </p:val>
                                        </p:tav>
                                        <p:tav tm="29210">
                                          <p:val>
                                            <p:fltVal val="1.000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.0001"/>
                                          </p:val>
                                        </p:tav>
                                        <p:tav tm="68540">
                                          <p:val>
                                            <p:fltVal val="1.0014"/>
                                          </p:val>
                                        </p:tav>
                                        <p:tav tm="69660">
                                          <p:val>
                                            <p:fltVal val="1.0052"/>
                                          </p:val>
                                        </p:tav>
                                        <p:tav tm="70790">
                                          <p:val>
                                            <p:fltVal val="1.0131"/>
                                          </p:val>
                                        </p:tav>
                                        <p:tav tm="71910">
                                          <p:val>
                                            <p:fltVal val="1.0264"/>
                                          </p:val>
                                        </p:tav>
                                        <p:tav tm="73030">
                                          <p:val>
                                            <p:fltVal val="1.0465"/>
                                          </p:val>
                                        </p:tav>
                                        <p:tav tm="74160">
                                          <p:val>
                                            <p:fltVal val="1.0724"/>
                                          </p:val>
                                        </p:tav>
                                        <p:tav tm="75280">
                                          <p:val>
                                            <p:fltVal val="1.0923"/>
                                          </p:val>
                                        </p:tav>
                                        <p:tav tm="76400">
                                          <p:val>
                                            <p:fltVal val="1.1053"/>
                                          </p:val>
                                        </p:tav>
                                        <p:tav tm="77530">
                                          <p:val>
                                            <p:fltVal val="1.1129"/>
                                          </p:val>
                                        </p:tav>
                                        <p:tav tm="78650">
                                          <p:val>
                                            <p:fltVal val="1.1167"/>
                                          </p:val>
                                        </p:tav>
                                        <p:tav tm="79780">
                                          <p:val>
                                            <p:fltVal val="1.1178"/>
                                          </p:val>
                                        </p:tav>
                                        <p:tav tm="80900">
                                          <p:val>
                                            <p:fltVal val="1.1179"/>
                                          </p:val>
                                        </p:tav>
                                        <p:tav tm="82020">
                                          <p:val>
                                            <p:fltVal val="1.1167"/>
                                          </p:val>
                                        </p:tav>
                                        <p:tav tm="83150">
                                          <p:val>
                                            <p:fltVal val="1.1107"/>
                                          </p:val>
                                        </p:tav>
                                        <p:tav tm="84270">
                                          <p:val>
                                            <p:fltVal val="1.0959"/>
                                          </p:val>
                                        </p:tav>
                                        <p:tav tm="85390">
                                          <p:val>
                                            <p:fltVal val="1.0683"/>
                                          </p:val>
                                        </p:tav>
                                        <p:tav tm="86520">
                                          <p:val>
                                            <p:fltVal val="1.0342"/>
                                          </p:val>
                                        </p:tav>
                                        <p:tav tm="87640">
                                          <p:val>
                                            <p:fltVal val="1.0135"/>
                                          </p:val>
                                        </p:tav>
                                        <p:tav tm="88760">
                                          <p:val>
                                            <p:fltVal val="1.0034"/>
                                          </p:val>
                                        </p:tav>
                                        <p:tav tm="89890">
                                          <p:val>
                                            <p:fltVal val="1.0002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8"/>
                                          </p:val>
                                        </p:tav>
                                        <p:tav tm="2250">
                                          <p:val>
                                            <p:fltVal val="0.9989"/>
                                          </p:val>
                                        </p:tav>
                                        <p:tav tm="3370">
                                          <p:val>
                                            <p:fltVal val="0.9963"/>
                                          </p:val>
                                        </p:tav>
                                        <p:tav tm="4490">
                                          <p:val>
                                            <p:fltVal val="0.9911"/>
                                          </p:val>
                                        </p:tav>
                                        <p:tav tm="5620">
                                          <p:val>
                                            <p:fltVal val="0.9827"/>
                                          </p:val>
                                        </p:tav>
                                        <p:tav tm="6740">
                                          <p:val>
                                            <p:fltVal val="0.9701"/>
                                          </p:val>
                                        </p:tav>
                                        <p:tav tm="7870">
                                          <p:val>
                                            <p:fltVal val="0.9527"/>
                                          </p:val>
                                        </p:tav>
                                        <p:tav tm="8990">
                                          <p:val>
                                            <p:fltVal val="0.9292"/>
                                          </p:val>
                                        </p:tav>
                                        <p:tav tm="10110">
                                          <p:val>
                                            <p:fltVal val="0.8994"/>
                                          </p:val>
                                        </p:tav>
                                        <p:tav tm="11240">
                                          <p:val>
                                            <p:fltVal val="0.8697"/>
                                          </p:val>
                                        </p:tav>
                                        <p:tav tm="12360">
                                          <p:val>
                                            <p:fltVal val="0.8465"/>
                                          </p:val>
                                        </p:tav>
                                        <p:tav tm="13480">
                                          <p:val>
                                            <p:fltVal val="0.8292"/>
                                          </p:val>
                                        </p:tav>
                                        <p:tav tm="14610">
                                          <p:val>
                                            <p:fltVal val="0.8169"/>
                                          </p:val>
                                        </p:tav>
                                        <p:tav tm="15730">
                                          <p:val>
                                            <p:fltVal val="0.8085"/>
                                          </p:val>
                                        </p:tav>
                                        <p:tav tm="16850">
                                          <p:val>
                                            <p:fltVal val="0.8035"/>
                                          </p:val>
                                        </p:tav>
                                        <p:tav tm="17980">
                                          <p:val>
                                            <p:fltVal val="0.801"/>
                                          </p:val>
                                        </p:tav>
                                        <p:tav tm="19100">
                                          <p:val>
                                            <p:fltVal val="0.8001"/>
                                          </p:val>
                                        </p:tav>
                                        <p:tav tm="20220">
                                          <p:val>
                                            <p:fltVal val="0.8"/>
                                          </p:val>
                                        </p:tav>
                                        <p:tav tm="21350">
                                          <p:val>
                                            <p:fltVal val="0.8012"/>
                                          </p:val>
                                        </p:tav>
                                        <p:tav tm="22470">
                                          <p:val>
                                            <p:fltVal val="0.8092"/>
                                          </p:val>
                                        </p:tav>
                                        <p:tav tm="23600">
                                          <p:val>
                                            <p:fltVal val="0.8306"/>
                                          </p:val>
                                        </p:tav>
                                        <p:tav tm="24720">
                                          <p:val>
                                            <p:fltVal val="0.8724"/>
                                          </p:val>
                                        </p:tav>
                                        <p:tav tm="25840">
                                          <p:val>
                                            <p:fltVal val="0.9318"/>
                                          </p:val>
                                        </p:tav>
                                        <p:tav tm="26970">
                                          <p:val>
                                            <p:fltVal val="0.9717"/>
                                          </p:val>
                                        </p:tav>
                                        <p:tav tm="28090">
                                          <p:val>
                                            <p:fltVal val="0.9919"/>
                                          </p:val>
                                        </p:tav>
                                        <p:tav tm="29210">
                                          <p:val>
                                            <p:fltVal val="0.9991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7"/>
                                          </p:val>
                                        </p:tav>
                                        <p:tav tm="68540">
                                          <p:val>
                                            <p:fltVal val="0.9975"/>
                                          </p:val>
                                        </p:tav>
                                        <p:tav tm="69660">
                                          <p:val>
                                            <p:fltVal val="0.991"/>
                                          </p:val>
                                        </p:tav>
                                        <p:tav tm="70790">
                                          <p:val>
                                            <p:fltVal val="0.9777"/>
                                          </p:val>
                                        </p:tav>
                                        <p:tav tm="71910">
                                          <p:val>
                                            <p:fltVal val="0.9551"/>
                                          </p:val>
                                        </p:tav>
                                        <p:tav tm="73030">
                                          <p:val>
                                            <p:fltVal val="0.921"/>
                                          </p:val>
                                        </p:tav>
                                        <p:tav tm="74160">
                                          <p:val>
                                            <p:fltVal val="0.8771"/>
                                          </p:val>
                                        </p:tav>
                                        <p:tav tm="75280">
                                          <p:val>
                                            <p:fltVal val="0.8434"/>
                                          </p:val>
                                        </p:tav>
                                        <p:tav tm="76400">
                                          <p:val>
                                            <p:fltVal val="0.8214"/>
                                          </p:val>
                                        </p:tav>
                                        <p:tav tm="77530">
                                          <p:val>
                                            <p:fltVal val="0.8085"/>
                                          </p:val>
                                        </p:tav>
                                        <p:tav tm="78650">
                                          <p:val>
                                            <p:fltVal val="0.8021"/>
                                          </p:val>
                                        </p:tav>
                                        <p:tav tm="79780">
                                          <p:val>
                                            <p:fltVal val="0.8001"/>
                                          </p:val>
                                        </p:tav>
                                        <p:tav tm="80900">
                                          <p:val>
                                            <p:fltVal val="0.8"/>
                                          </p:val>
                                        </p:tav>
                                        <p:tav tm="82020">
                                          <p:val>
                                            <p:fltVal val="0.8021"/>
                                          </p:val>
                                        </p:tav>
                                        <p:tav tm="83150">
                                          <p:val>
                                            <p:fltVal val="0.8123"/>
                                          </p:val>
                                        </p:tav>
                                        <p:tav tm="84270">
                                          <p:val>
                                            <p:fltVal val="0.8373"/>
                                          </p:val>
                                        </p:tav>
                                        <p:tav tm="85390">
                                          <p:val>
                                            <p:fltVal val="0.8841"/>
                                          </p:val>
                                        </p:tav>
                                        <p:tav tm="86520">
                                          <p:val>
                                            <p:fltVal val="0.9419"/>
                                          </p:val>
                                        </p:tav>
                                        <p:tav tm="87640">
                                          <p:val>
                                            <p:fltVal val="0.977"/>
                                          </p:val>
                                        </p:tav>
                                        <p:tav tm="88760">
                                          <p:val>
                                            <p:fltVal val="0.9941"/>
                                          </p:val>
                                        </p:tav>
                                        <p:tav tm="89890">
                                          <p:val>
                                            <p:fltVal val="0.9995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6"/>
                                          </p:val>
                                        </p:tav>
                                        <p:tav tm="3370">
                                          <p:val>
                                            <p:fltVal val="1.0021"/>
                                          </p:val>
                                        </p:tav>
                                        <p:tav tm="4490">
                                          <p:val>
                                            <p:fltVal val="1.0051"/>
                                          </p:val>
                                        </p:tav>
                                        <p:tav tm="5620">
                                          <p:val>
                                            <p:fltVal val="1.0101"/>
                                          </p:val>
                                        </p:tav>
                                        <p:tav tm="6740">
                                          <p:val>
                                            <p:fltVal val="1.0175"/>
                                          </p:val>
                                        </p:tav>
                                        <p:tav tm="7870">
                                          <p:val>
                                            <p:fltVal val="1.0278"/>
                                          </p:val>
                                        </p:tav>
                                        <p:tav tm="8990">
                                          <p:val>
                                            <p:fltVal val="1.0417"/>
                                          </p:val>
                                        </p:tav>
                                        <p:tav tm="10110">
                                          <p:val>
                                            <p:fltVal val="1.0593"/>
                                          </p:val>
                                        </p:tav>
                                        <p:tav tm="11240">
                                          <p:val>
                                            <p:fltVal val="1.0768"/>
                                          </p:val>
                                        </p:tav>
                                        <p:tav tm="12360">
                                          <p:val>
                                            <p:fltVal val="1.0905"/>
                                          </p:val>
                                        </p:tav>
                                        <p:tav tm="13480">
                                          <p:val>
                                            <p:fltVal val="1.1007"/>
                                          </p:val>
                                        </p:tav>
                                        <p:tav tm="14610">
                                          <p:val>
                                            <p:fltVal val="1.108"/>
                                          </p:val>
                                        </p:tav>
                                        <p:tav tm="15730">
                                          <p:val>
                                            <p:fltVal val="1.1129"/>
                                          </p:val>
                                        </p:tav>
                                        <p:tav tm="16850">
                                          <p:val>
                                            <p:fltVal val="1.1158"/>
                                          </p:val>
                                        </p:tav>
                                        <p:tav tm="17980">
                                          <p:val>
                                            <p:fltVal val="1.1173"/>
                                          </p:val>
                                        </p:tav>
                                        <p:tav tm="19100">
                                          <p:val>
                                            <p:fltVal val="1.1179"/>
                                          </p:val>
                                        </p:tav>
                                        <p:tav tm="20220">
                                          <p:val>
                                            <p:fltVal val="1.118"/>
                                          </p:val>
                                        </p:tav>
                                        <p:tav tm="21350">
                                          <p:val>
                                            <p:fltVal val="1.1172"/>
                                          </p:val>
                                        </p:tav>
                                        <p:tav tm="22470">
                                          <p:val>
                                            <p:fltVal val="1.1125"/>
                                          </p:val>
                                        </p:tav>
                                        <p:tav tm="23600">
                                          <p:val>
                                            <p:fltVal val="1.0999"/>
                                          </p:val>
                                        </p:tav>
                                        <p:tav tm="24720">
                                          <p:val>
                                            <p:fltVal val="1.0752"/>
                                          </p:val>
                                        </p:tav>
                                        <p:tav tm="25840">
                                          <p:val>
                                            <p:fltVal val="1.0402"/>
                                          </p:val>
                                        </p:tav>
                                        <p:tav tm="26970">
                                          <p:val>
                                            <p:fltVal val="1.0166"/>
                                          </p:val>
                                        </p:tav>
                                        <p:tav tm="28090">
                                          <p:val>
                                            <p:fltVal val="1.0047"/>
                                          </p:val>
                                        </p:tav>
                                        <p:tav tm="29210">
                                          <p:val>
                                            <p:fltVal val="1.000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.0001"/>
                                          </p:val>
                                        </p:tav>
                                        <p:tav tm="68540">
                                          <p:val>
                                            <p:fltVal val="1.0014"/>
                                          </p:val>
                                        </p:tav>
                                        <p:tav tm="69660">
                                          <p:val>
                                            <p:fltVal val="1.0052"/>
                                          </p:val>
                                        </p:tav>
                                        <p:tav tm="70790">
                                          <p:val>
                                            <p:fltVal val="1.0131"/>
                                          </p:val>
                                        </p:tav>
                                        <p:tav tm="71910">
                                          <p:val>
                                            <p:fltVal val="1.0264"/>
                                          </p:val>
                                        </p:tav>
                                        <p:tav tm="73030">
                                          <p:val>
                                            <p:fltVal val="1.0465"/>
                                          </p:val>
                                        </p:tav>
                                        <p:tav tm="74160">
                                          <p:val>
                                            <p:fltVal val="1.0724"/>
                                          </p:val>
                                        </p:tav>
                                        <p:tav tm="75280">
                                          <p:val>
                                            <p:fltVal val="1.0923"/>
                                          </p:val>
                                        </p:tav>
                                        <p:tav tm="76400">
                                          <p:val>
                                            <p:fltVal val="1.1053"/>
                                          </p:val>
                                        </p:tav>
                                        <p:tav tm="77530">
                                          <p:val>
                                            <p:fltVal val="1.1129"/>
                                          </p:val>
                                        </p:tav>
                                        <p:tav tm="78650">
                                          <p:val>
                                            <p:fltVal val="1.1167"/>
                                          </p:val>
                                        </p:tav>
                                        <p:tav tm="79780">
                                          <p:val>
                                            <p:fltVal val="1.1178"/>
                                          </p:val>
                                        </p:tav>
                                        <p:tav tm="80900">
                                          <p:val>
                                            <p:fltVal val="1.1179"/>
                                          </p:val>
                                        </p:tav>
                                        <p:tav tm="82020">
                                          <p:val>
                                            <p:fltVal val="1.1167"/>
                                          </p:val>
                                        </p:tav>
                                        <p:tav tm="83150">
                                          <p:val>
                                            <p:fltVal val="1.1107"/>
                                          </p:val>
                                        </p:tav>
                                        <p:tav tm="84270">
                                          <p:val>
                                            <p:fltVal val="1.0959"/>
                                          </p:val>
                                        </p:tav>
                                        <p:tav tm="85390">
                                          <p:val>
                                            <p:fltVal val="1.0683"/>
                                          </p:val>
                                        </p:tav>
                                        <p:tav tm="86520">
                                          <p:val>
                                            <p:fltVal val="1.0342"/>
                                          </p:val>
                                        </p:tav>
                                        <p:tav tm="87640">
                                          <p:val>
                                            <p:fltVal val="1.0135"/>
                                          </p:val>
                                        </p:tav>
                                        <p:tav tm="88760">
                                          <p:val>
                                            <p:fltVal val="1.0034"/>
                                          </p:val>
                                        </p:tav>
                                        <p:tav tm="89890">
                                          <p:val>
                                            <p:fltVal val="1.0002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24D9883C-E16D-4C3B-A64E-6092D55E63CC}"/>
              </a:ext>
            </a:extLst>
          </p:cNvPr>
          <p:cNvGrpSpPr/>
          <p:nvPr/>
        </p:nvGrpSpPr>
        <p:grpSpPr>
          <a:xfrm rot="904234" flipH="1">
            <a:off x="1484814" y="2504795"/>
            <a:ext cx="2989044" cy="1848408"/>
            <a:chOff x="7617425" y="337511"/>
            <a:chExt cx="3099195" cy="2081121"/>
          </a:xfrm>
        </p:grpSpPr>
        <p:sp>
          <p:nvSpPr>
            <p:cNvPr id="4" name="Пузырек для мыслей: облако 3">
              <a:extLst>
                <a:ext uri="{FF2B5EF4-FFF2-40B4-BE49-F238E27FC236}">
                  <a16:creationId xmlns:a16="http://schemas.microsoft.com/office/drawing/2014/main" id="{1DA54132-AA8A-4CE7-9BA3-EBDDE1E9ABC3}"/>
                </a:ext>
              </a:extLst>
            </p:cNvPr>
            <p:cNvSpPr/>
            <p:nvPr/>
          </p:nvSpPr>
          <p:spPr>
            <a:xfrm rot="20220231" flipH="1">
              <a:off x="7617425" y="337511"/>
              <a:ext cx="3099195" cy="2081121"/>
            </a:xfrm>
            <a:prstGeom prst="cloudCallou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EE5F4B2-49FE-45BE-9408-C94AD77275BA}"/>
                </a:ext>
              </a:extLst>
            </p:cNvPr>
            <p:cNvSpPr txBox="1"/>
            <p:nvPr/>
          </p:nvSpPr>
          <p:spPr>
            <a:xfrm rot="20498367">
              <a:off x="7852379" y="619781"/>
              <a:ext cx="262652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/>
                <a:t>Мы на планете «Суффиксы, приставки и предлоги». Пойдем по следам и уничтожим</a:t>
              </a:r>
            </a:p>
            <a:p>
              <a:pPr algn="ctr"/>
              <a:r>
                <a:rPr lang="ru-RU" dirty="0"/>
                <a:t> вирусы.</a:t>
              </a:r>
            </a:p>
          </p:txBody>
        </p:sp>
      </p:grpSp>
      <p:pic>
        <p:nvPicPr>
          <p:cNvPr id="3" name="Рисунок 2" descr="Изображение выглядит как текст, кукла, игрушка, векторная графика&#10;&#10;Автоматически созданное описание">
            <a:hlinkClick r:id="rId3" action="ppaction://hlinksldjump"/>
            <a:extLst>
              <a:ext uri="{FF2B5EF4-FFF2-40B4-BE49-F238E27FC236}">
                <a16:creationId xmlns:a16="http://schemas.microsoft.com/office/drawing/2014/main" id="{24BFED34-E9D8-41DE-818A-A9650199F1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8" t="5979" r="16004" b="5045"/>
          <a:stretch/>
        </p:blipFill>
        <p:spPr>
          <a:xfrm flipH="1">
            <a:off x="0" y="3450404"/>
            <a:ext cx="2240281" cy="3255410"/>
          </a:xfrm>
          <a:prstGeom prst="rect">
            <a:avLst/>
          </a:prstGeom>
        </p:spPr>
      </p:pic>
      <p:pic>
        <p:nvPicPr>
          <p:cNvPr id="37" name="Рисунок 36">
            <a:hlinkClick r:id="rId5"/>
            <a:extLst>
              <a:ext uri="{FF2B5EF4-FFF2-40B4-BE49-F238E27FC236}">
                <a16:creationId xmlns:a16="http://schemas.microsoft.com/office/drawing/2014/main" id="{E4D68C6A-1A6D-4785-A704-5C7759D86B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9699" y="5058851"/>
            <a:ext cx="1298561" cy="1341236"/>
          </a:xfrm>
          <a:prstGeom prst="rect">
            <a:avLst/>
          </a:prstGeom>
        </p:spPr>
      </p:pic>
      <p:pic>
        <p:nvPicPr>
          <p:cNvPr id="10" name="Рисунок 9">
            <a:hlinkClick r:id="rId7"/>
            <a:extLst>
              <a:ext uri="{FF2B5EF4-FFF2-40B4-BE49-F238E27FC236}">
                <a16:creationId xmlns:a16="http://schemas.microsoft.com/office/drawing/2014/main" id="{2A5F968C-A43F-47F1-AD32-BB986552E26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635" t="15457" r="19068" b="12174"/>
          <a:stretch/>
        </p:blipFill>
        <p:spPr>
          <a:xfrm>
            <a:off x="10625324" y="3527008"/>
            <a:ext cx="1298561" cy="134123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58A1BE7-5D40-4448-8CC0-85DAEB4C955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251" t="29096" b="25899"/>
          <a:stretch/>
        </p:blipFill>
        <p:spPr>
          <a:xfrm rot="10460199">
            <a:off x="1566676" y="5980378"/>
            <a:ext cx="1553935" cy="768246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D5E18499-6144-43AD-9D32-C61F29D8927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251" t="29096" b="25899"/>
          <a:stretch/>
        </p:blipFill>
        <p:spPr>
          <a:xfrm rot="13629303">
            <a:off x="5305778" y="4582943"/>
            <a:ext cx="1553935" cy="768246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2AA1EE13-EEBF-4F52-B14B-1EBF67B5E48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251" t="29096" b="25899"/>
          <a:stretch/>
        </p:blipFill>
        <p:spPr>
          <a:xfrm rot="8509382">
            <a:off x="6396272" y="4754590"/>
            <a:ext cx="1553935" cy="768246"/>
          </a:xfrm>
          <a:prstGeom prst="rect">
            <a:avLst/>
          </a:prstGeom>
        </p:spPr>
      </p:pic>
      <p:pic>
        <p:nvPicPr>
          <p:cNvPr id="8" name="Рисунок 7">
            <a:hlinkClick r:id="rId10"/>
            <a:extLst>
              <a:ext uri="{FF2B5EF4-FFF2-40B4-BE49-F238E27FC236}">
                <a16:creationId xmlns:a16="http://schemas.microsoft.com/office/drawing/2014/main" id="{5945E01A-F8E3-4780-8A82-925D9109DD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7956" y="3465568"/>
            <a:ext cx="1298561" cy="1341236"/>
          </a:xfrm>
          <a:prstGeom prst="rect">
            <a:avLst/>
          </a:prstGeom>
        </p:spPr>
      </p:pic>
      <p:pic>
        <p:nvPicPr>
          <p:cNvPr id="32" name="Рисунок 31">
            <a:hlinkClick r:id="rId11"/>
            <a:extLst>
              <a:ext uri="{FF2B5EF4-FFF2-40B4-BE49-F238E27FC236}">
                <a16:creationId xmlns:a16="http://schemas.microsoft.com/office/drawing/2014/main" id="{4DAFC9D7-A36E-4606-8D78-EBDCE3A3E5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9800" y="5023265"/>
            <a:ext cx="1298561" cy="1341236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5E99B689-5120-4A77-8CDB-5DF27E5D19B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251" t="29096" b="25899"/>
          <a:stretch/>
        </p:blipFill>
        <p:spPr>
          <a:xfrm rot="8600541">
            <a:off x="3468086" y="4817443"/>
            <a:ext cx="1553935" cy="768246"/>
          </a:xfrm>
          <a:prstGeom prst="rect">
            <a:avLst/>
          </a:prstGeom>
        </p:spPr>
      </p:pic>
      <p:pic>
        <p:nvPicPr>
          <p:cNvPr id="35" name="Рисунок 34">
            <a:hlinkClick r:id="rId12"/>
            <a:extLst>
              <a:ext uri="{FF2B5EF4-FFF2-40B4-BE49-F238E27FC236}">
                <a16:creationId xmlns:a16="http://schemas.microsoft.com/office/drawing/2014/main" id="{9B787486-A663-4FC5-82C4-4B62114CA3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0964" y="5058851"/>
            <a:ext cx="1298561" cy="1341236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92801705-EA87-49E0-9B6B-454538F2484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251" t="29096" b="25899"/>
          <a:stretch/>
        </p:blipFill>
        <p:spPr>
          <a:xfrm rot="13629303">
            <a:off x="8214016" y="4674728"/>
            <a:ext cx="1553935" cy="768246"/>
          </a:xfrm>
          <a:prstGeom prst="rect">
            <a:avLst/>
          </a:prstGeom>
        </p:spPr>
      </p:pic>
      <p:pic>
        <p:nvPicPr>
          <p:cNvPr id="30" name="Рисунок 29">
            <a:hlinkClick r:id="rId13"/>
            <a:extLst>
              <a:ext uri="{FF2B5EF4-FFF2-40B4-BE49-F238E27FC236}">
                <a16:creationId xmlns:a16="http://schemas.microsoft.com/office/drawing/2014/main" id="{EA552606-2212-4FEC-B514-D7B6139F91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4400" y="3501827"/>
            <a:ext cx="1298561" cy="1341236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CE04739D-8043-4B42-AC1B-C5FA21368EC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251" t="29096" b="25899"/>
          <a:stretch/>
        </p:blipFill>
        <p:spPr>
          <a:xfrm rot="8600541">
            <a:off x="9670230" y="4674728"/>
            <a:ext cx="1553935" cy="76824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14B2A48-D3B5-436B-8214-B407CE12992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08700" y="4584727"/>
            <a:ext cx="1963082" cy="192040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DAE9A28-2027-4BC7-937D-8518D6B6EE9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883325">
            <a:off x="8848463" y="4833288"/>
            <a:ext cx="2547233" cy="2054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067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Трехмерная модель 3" descr="Газовая планета">
                <a:hlinkClick r:id="rId2" action="ppaction://hlinksldjump"/>
                <a:extLst>
                  <a:ext uri="{FF2B5EF4-FFF2-40B4-BE49-F238E27FC236}">
                    <a16:creationId xmlns:a16="http://schemas.microsoft.com/office/drawing/2014/main" id="{1E19D1FB-7688-4824-A027-26C0C48C737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97189751"/>
                  </p:ext>
                </p:extLst>
              </p:nvPr>
            </p:nvGraphicFramePr>
            <p:xfrm>
              <a:off x="7009968" y="90608"/>
              <a:ext cx="2026676" cy="2026676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026676" cy="2026676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00000" d="1000000"/>
                    <am3d:preTrans dx="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354906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Трехмерная модель 3" descr="Газовая планета">
                <a:hlinkClick r:id="rId2" action="ppaction://hlinksldjump"/>
                <a:extLst>
                  <a:ext uri="{FF2B5EF4-FFF2-40B4-BE49-F238E27FC236}">
                    <a16:creationId xmlns:a16="http://schemas.microsoft.com/office/drawing/2014/main" id="{1E19D1FB-7688-4824-A027-26C0C48C737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09968" y="90608"/>
                <a:ext cx="2026676" cy="20266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Трехмерная модель 4" descr="Скалистая планета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A069B468-E654-4867-B259-16C14933B1E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18516739"/>
                  </p:ext>
                </p:extLst>
              </p:nvPr>
            </p:nvGraphicFramePr>
            <p:xfrm>
              <a:off x="8831140" y="4511658"/>
              <a:ext cx="2128329" cy="2128329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2128329" cy="2128329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62699" d="1000000"/>
                    <am3d:preTrans dx="2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10799999" az="-10799999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375682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Трехмерная модель 4" descr="Скалистая планета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A069B468-E654-4867-B259-16C14933B1E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31140" y="4511658"/>
                <a:ext cx="2128329" cy="21283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Трехмерная модель 5" descr="Травяная планета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3C09235E-085D-4B68-963C-458F65C60F2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12958216"/>
                  </p:ext>
                </p:extLst>
              </p:nvPr>
            </p:nvGraphicFramePr>
            <p:xfrm>
              <a:off x="5977037" y="4737951"/>
              <a:ext cx="2094513" cy="2056430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2094513" cy="2056430"/>
                    </a:xfrm>
                    <a:prstGeom prst="rect">
                      <a:avLst/>
                    </a:prstGeom>
                  </am3d:spPr>
                  <am3d:camera>
                    <am3d:pos x="0" y="0" z="8045009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867891" d="1000000"/>
                    <am3d:preTrans dx="-88675" dy="93636" dz="-234064"/>
                    <am3d:scale>
                      <am3d:sx n="1000000" d="1000000"/>
                      <am3d:sy n="1000000" d="1000000"/>
                      <am3d:sz n="1000000" d="1000000"/>
                    </am3d:scale>
                    <am3d:rot ax="125364" ay="83497" az="3046"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363683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Трехмерная модель 5" descr="Травяная планета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3C09235E-085D-4B68-963C-458F65C60F2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977037" y="4737951"/>
                <a:ext cx="2094513" cy="20564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Трехмерная модель 6" descr="Водная планета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91817E55-D4B2-4C2C-AA92-C897BBE1A28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16403131"/>
                  </p:ext>
                </p:extLst>
              </p:nvPr>
            </p:nvGraphicFramePr>
            <p:xfrm>
              <a:off x="7067728" y="2291017"/>
              <a:ext cx="2512448" cy="2512447"/>
            </p:xfrm>
            <a:graphic>
              <a:graphicData uri="http://schemas.microsoft.com/office/drawing/2017/model3d">
                <am3d:model3d r:embed="rId12">
                  <am3d:spPr>
                    <a:xfrm>
                      <a:off x="0" y="0"/>
                      <a:ext cx="2512448" cy="2512447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97163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3"/>
                  </am3d:raster>
                  <am3d:objViewport viewportSz="444509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Трехмерная модель 6" descr="Водная планета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91817E55-D4B2-4C2C-AA92-C897BBE1A28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067728" y="2291017"/>
                <a:ext cx="2512448" cy="25124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Трехмерная модель 7" descr="Земля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E1C98189-D5CC-402D-A67D-86579B27AC2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07699627"/>
                  </p:ext>
                </p:extLst>
              </p:nvPr>
            </p:nvGraphicFramePr>
            <p:xfrm>
              <a:off x="10016266" y="2609445"/>
              <a:ext cx="2024259" cy="2043266"/>
            </p:xfrm>
            <a:graphic>
              <a:graphicData uri="http://schemas.microsoft.com/office/drawing/2017/model3d">
                <am3d:model3d r:embed="rId15">
                  <am3d:spPr>
                    <a:xfrm>
                      <a:off x="0" y="0"/>
                      <a:ext cx="2024259" cy="2043266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16200000"/>
                    <am3d:postTrans dx="0" dy="0" dz="0"/>
                  </am3d:trans>
                  <am3d:raster rName="Office3DRenderer" rVer="16.0.8326">
                    <am3d:blip r:embed="rId16"/>
                  </am3d:raster>
                  <am3d:objViewport viewportSz="360185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Трехмерная модель 7" descr="Земля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E1C98189-D5CC-402D-A67D-86579B27AC2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0016266" y="2609445"/>
                <a:ext cx="2024259" cy="20432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Трехмерная модель 8" descr="Земля">
                <a:hlinkClick r:id="rId17" action="ppaction://hlinksldjump"/>
                <a:extLst>
                  <a:ext uri="{FF2B5EF4-FFF2-40B4-BE49-F238E27FC236}">
                    <a16:creationId xmlns:a16="http://schemas.microsoft.com/office/drawing/2014/main" id="{7A0910C6-D78B-4E13-B1FF-3585BD4ADB5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86981600"/>
                  </p:ext>
                </p:extLst>
              </p:nvPr>
            </p:nvGraphicFramePr>
            <p:xfrm>
              <a:off x="9602166" y="346561"/>
              <a:ext cx="1892854" cy="1892854"/>
            </p:xfrm>
            <a:graphic>
              <a:graphicData uri="http://schemas.microsoft.com/office/drawing/2017/model3d">
                <am3d:model3d r:embed="rId18">
                  <am3d:spPr>
                    <a:xfrm>
                      <a:off x="0" y="0"/>
                      <a:ext cx="1892854" cy="1892854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392909" ay="1636437" az="-180672"/>
                    <am3d:postTrans dx="0" dy="0" dz="0"/>
                  </am3d:trans>
                  <am3d:raster rName="Office3DRenderer" rVer="16.0.8326">
                    <am3d:blip r:embed="rId19"/>
                  </am3d:raster>
                  <am3d:objViewport viewportSz="330060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Трехмерная модель 8" descr="Земля">
                <a:hlinkClick r:id="rId17" action="ppaction://hlinksldjump"/>
                <a:extLst>
                  <a:ext uri="{FF2B5EF4-FFF2-40B4-BE49-F238E27FC236}">
                    <a16:creationId xmlns:a16="http://schemas.microsoft.com/office/drawing/2014/main" id="{7A0910C6-D78B-4E13-B1FF-3585BD4ADB5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9602166" y="346561"/>
                <a:ext cx="1892854" cy="189285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Трехмерная модель 9" descr="Металлический глобус">
                <a:hlinkClick r:id="rId20" action="ppaction://hlinksldjump"/>
                <a:extLst>
                  <a:ext uri="{FF2B5EF4-FFF2-40B4-BE49-F238E27FC236}">
                    <a16:creationId xmlns:a16="http://schemas.microsoft.com/office/drawing/2014/main" id="{CB4ECF6C-B482-4182-B9B1-3DA98D93C5D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41675854"/>
                  </p:ext>
                </p:extLst>
              </p:nvPr>
            </p:nvGraphicFramePr>
            <p:xfrm>
              <a:off x="4447622" y="2856674"/>
              <a:ext cx="2092879" cy="2073852"/>
            </p:xfrm>
            <a:graphic>
              <a:graphicData uri="http://schemas.microsoft.com/office/drawing/2017/model3d">
                <am3d:model3d r:embed="rId21">
                  <am3d:spPr>
                    <a:xfrm>
                      <a:off x="0" y="0"/>
                      <a:ext cx="2092879" cy="2073852"/>
                    </a:xfrm>
                    <a:prstGeom prst="rect">
                      <a:avLst/>
                    </a:prstGeom>
                  </am3d:spPr>
                  <am3d:camera>
                    <am3d:pos x="0" y="0" z="7979037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829054" d="1000000"/>
                    <am3d:preTrans dx="-3514" dy="-17995080" dz="-92593"/>
                    <am3d:scale>
                      <am3d:sx n="1000000" d="1000000"/>
                      <am3d:sy n="1000000" d="1000000"/>
                      <am3d:sz n="1000000" d="1000000"/>
                    </am3d:scale>
                    <am3d:rot ax="834678" ay="202205" az="50051"/>
                    <am3d:postTrans dx="0" dy="0" dz="0"/>
                  </am3d:trans>
                  <am3d:raster rName="Office3DRenderer" rVer="16.0.8326">
                    <am3d:blip r:embed="rId22"/>
                  </am3d:raster>
                  <am3d:objViewport viewportSz="361497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Трехмерная модель 9" descr="Металлический глобус">
                <a:hlinkClick r:id="rId20" action="ppaction://hlinksldjump"/>
                <a:extLst>
                  <a:ext uri="{FF2B5EF4-FFF2-40B4-BE49-F238E27FC236}">
                    <a16:creationId xmlns:a16="http://schemas.microsoft.com/office/drawing/2014/main" id="{CB4ECF6C-B482-4182-B9B1-3DA98D93C5D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447622" y="2856674"/>
                <a:ext cx="2092879" cy="20738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Трехмерная модель 10" descr="Глобус">
                <a:hlinkClick r:id="rId20" action="ppaction://hlinksldjump"/>
                <a:extLst>
                  <a:ext uri="{FF2B5EF4-FFF2-40B4-BE49-F238E27FC236}">
                    <a16:creationId xmlns:a16="http://schemas.microsoft.com/office/drawing/2014/main" id="{2A749998-1D2B-4B38-97A8-F5454FA250E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39800723"/>
                  </p:ext>
                </p:extLst>
              </p:nvPr>
            </p:nvGraphicFramePr>
            <p:xfrm>
              <a:off x="4592798" y="733806"/>
              <a:ext cx="1998124" cy="2017154"/>
            </p:xfrm>
            <a:graphic>
              <a:graphicData uri="http://schemas.microsoft.com/office/drawing/2017/model3d">
                <am3d:model3d r:embed="rId23">
                  <am3d:spPr>
                    <a:xfrm>
                      <a:off x="0" y="0"/>
                      <a:ext cx="1998124" cy="2017154"/>
                    </a:xfrm>
                    <a:prstGeom prst="rect">
                      <a:avLst/>
                    </a:prstGeom>
                  </am3d:spPr>
                  <am3d:camera>
                    <am3d:pos x="0" y="0" z="8006904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803097" d="1000000"/>
                    <am3d:preTrans dx="-41004" dy="71609" dz="88767"/>
                    <am3d:scale>
                      <am3d:sx n="1000000" d="1000000"/>
                      <am3d:sy n="1000000" d="1000000"/>
                      <am3d:sz n="1000000" d="1000000"/>
                    </am3d:scale>
                    <am3d:rot ax="5400000"/>
                    <am3d:postTrans dx="0" dy="0" dz="0"/>
                  </am3d:trans>
                  <am3d:raster rName="Office3DRenderer" rVer="16.0.8326">
                    <am3d:blip r:embed="rId24"/>
                  </am3d:raster>
                  <am3d:objViewport viewportSz="353953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Трехмерная модель 10" descr="Глобус">
                <a:hlinkClick r:id="rId20" action="ppaction://hlinksldjump"/>
                <a:extLst>
                  <a:ext uri="{FF2B5EF4-FFF2-40B4-BE49-F238E27FC236}">
                    <a16:creationId xmlns:a16="http://schemas.microsoft.com/office/drawing/2014/main" id="{2A749998-1D2B-4B38-97A8-F5454FA250E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592798" y="733806"/>
                <a:ext cx="1998124" cy="2017154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4D62DFC8-3E02-404E-B2E1-BA036603E4A9}"/>
              </a:ext>
            </a:extLst>
          </p:cNvPr>
          <p:cNvSpPr txBox="1"/>
          <p:nvPr/>
        </p:nvSpPr>
        <p:spPr>
          <a:xfrm>
            <a:off x="9838174" y="831323"/>
            <a:ext cx="14208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Arial Black" panose="020B0A04020102020204" pitchFamily="34" charset="0"/>
              </a:rPr>
              <a:t>Мягкий и твердый знаки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DC6425-A39A-4D67-A087-98DD3DA852C8}"/>
              </a:ext>
            </a:extLst>
          </p:cNvPr>
          <p:cNvSpPr txBox="1"/>
          <p:nvPr/>
        </p:nvSpPr>
        <p:spPr>
          <a:xfrm>
            <a:off x="7331449" y="3331279"/>
            <a:ext cx="2292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Повторение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9B2A9A-CAA0-46C6-8221-7E3DA0C665BE}"/>
              </a:ext>
            </a:extLst>
          </p:cNvPr>
          <p:cNvSpPr txBox="1"/>
          <p:nvPr/>
        </p:nvSpPr>
        <p:spPr>
          <a:xfrm>
            <a:off x="7254206" y="649776"/>
            <a:ext cx="17466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 Black" panose="020B0A04020102020204" pitchFamily="34" charset="0"/>
              </a:rPr>
              <a:t>Суффиксы, приставки и предлоги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E0FCF5-DE86-4FFC-862E-A61B5E0AA7D2}"/>
              </a:ext>
            </a:extLst>
          </p:cNvPr>
          <p:cNvSpPr txBox="1"/>
          <p:nvPr/>
        </p:nvSpPr>
        <p:spPr>
          <a:xfrm>
            <a:off x="4730460" y="1267306"/>
            <a:ext cx="16690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Звонкие и глухие согласные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686635F-F75F-4CA0-BE45-4F6A4F7040AF}"/>
              </a:ext>
            </a:extLst>
          </p:cNvPr>
          <p:cNvSpPr txBox="1"/>
          <p:nvPr/>
        </p:nvSpPr>
        <p:spPr>
          <a:xfrm>
            <a:off x="4650265" y="3489607"/>
            <a:ext cx="1642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 Black" panose="020B0A04020102020204" pitchFamily="34" charset="0"/>
              </a:rPr>
              <a:t>Удвоенные согласные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59C2AD-007A-4BB3-B77D-7EDA9879457C}"/>
              </a:ext>
            </a:extLst>
          </p:cNvPr>
          <p:cNvSpPr txBox="1"/>
          <p:nvPr/>
        </p:nvSpPr>
        <p:spPr>
          <a:xfrm>
            <a:off x="6023005" y="5337257"/>
            <a:ext cx="20025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Arial Black" panose="020B0A04020102020204" pitchFamily="34" charset="0"/>
              </a:rPr>
              <a:t>Проверяемые безударные гласные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035C3B-4E1B-4C56-A99E-6F4A9608E747}"/>
              </a:ext>
            </a:extLst>
          </p:cNvPr>
          <p:cNvSpPr txBox="1"/>
          <p:nvPr/>
        </p:nvSpPr>
        <p:spPr>
          <a:xfrm>
            <a:off x="8935209" y="5210126"/>
            <a:ext cx="20242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 Black" panose="020B0A04020102020204" pitchFamily="34" charset="0"/>
              </a:rPr>
              <a:t>Непроизносимые согласные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517CFAE-ACAC-46EF-A22B-91465C86A454}"/>
              </a:ext>
            </a:extLst>
          </p:cNvPr>
          <p:cNvSpPr txBox="1"/>
          <p:nvPr/>
        </p:nvSpPr>
        <p:spPr>
          <a:xfrm>
            <a:off x="10202659" y="3307912"/>
            <a:ext cx="16514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Arial Black" panose="020B0A04020102020204" pitchFamily="34" charset="0"/>
              </a:rPr>
              <a:t>Словарные слова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6AC1966-A46E-46EC-AF81-AB117A1190A9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flipH="1">
            <a:off x="-855743" y="1893967"/>
            <a:ext cx="4729294" cy="5235381"/>
          </a:xfrm>
          <a:prstGeom prst="rect">
            <a:avLst/>
          </a:prstGeom>
        </p:spPr>
      </p:pic>
      <p:sp>
        <p:nvSpPr>
          <p:cNvPr id="24" name="Пузырек для мыслей: облако 23">
            <a:extLst>
              <a:ext uri="{FF2B5EF4-FFF2-40B4-BE49-F238E27FC236}">
                <a16:creationId xmlns:a16="http://schemas.microsoft.com/office/drawing/2014/main" id="{97BC587E-BF46-4A7E-9E4C-D2FF5B0EC5E4}"/>
              </a:ext>
            </a:extLst>
          </p:cNvPr>
          <p:cNvSpPr/>
          <p:nvPr/>
        </p:nvSpPr>
        <p:spPr>
          <a:xfrm rot="477091">
            <a:off x="1453684" y="346471"/>
            <a:ext cx="3228979" cy="2064298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240F5F7-6D5E-4055-9663-DACD7AACFC4F}"/>
              </a:ext>
            </a:extLst>
          </p:cNvPr>
          <p:cNvSpPr txBox="1"/>
          <p:nvPr/>
        </p:nvSpPr>
        <p:spPr>
          <a:xfrm>
            <a:off x="1660023" y="941541"/>
            <a:ext cx="2817464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50" dirty="0">
                <a:latin typeface="Arial" panose="020B0604020202020204" pitchFamily="34" charset="0"/>
                <a:cs typeface="Arial" panose="020B0604020202020204" pitchFamily="34" charset="0"/>
              </a:rPr>
              <a:t>Спасибо вам за помощь! Без вас я бы не справился!</a:t>
            </a:r>
          </a:p>
        </p:txBody>
      </p: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3F311299-4861-48ED-8345-61B4F635F298}"/>
              </a:ext>
            </a:extLst>
          </p:cNvPr>
          <p:cNvGrpSpPr/>
          <p:nvPr/>
        </p:nvGrpSpPr>
        <p:grpSpPr>
          <a:xfrm>
            <a:off x="8689816" y="1529111"/>
            <a:ext cx="2208216" cy="1991626"/>
            <a:chOff x="8689816" y="1529111"/>
            <a:chExt cx="2208216" cy="1991626"/>
          </a:xfrm>
        </p:grpSpPr>
        <p:pic>
          <p:nvPicPr>
            <p:cNvPr id="32" name="Рисунок 31" descr="Изображение выглядит как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7E81CF3F-7EE7-4E0C-B792-A4DF912FCF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81" t="5053" r="16138" b="5053"/>
            <a:stretch/>
          </p:blipFill>
          <p:spPr>
            <a:xfrm>
              <a:off x="9169544" y="1742383"/>
              <a:ext cx="1728488" cy="1778354"/>
            </a:xfrm>
            <a:prstGeom prst="rect">
              <a:avLst/>
            </a:prstGeom>
          </p:spPr>
        </p:pic>
        <p:sp>
          <p:nvSpPr>
            <p:cNvPr id="37" name="Облачко с текстом: овальное 36">
              <a:extLst>
                <a:ext uri="{FF2B5EF4-FFF2-40B4-BE49-F238E27FC236}">
                  <a16:creationId xmlns:a16="http://schemas.microsoft.com/office/drawing/2014/main" id="{DF54C6EF-EDBC-4292-BA66-C49BF8F9BAD6}"/>
                </a:ext>
              </a:extLst>
            </p:cNvPr>
            <p:cNvSpPr/>
            <p:nvPr/>
          </p:nvSpPr>
          <p:spPr>
            <a:xfrm rot="18907209">
              <a:off x="8689816" y="1529111"/>
              <a:ext cx="1407428" cy="670852"/>
            </a:xfrm>
            <a:prstGeom prst="wedgeEllipse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000" b="1" dirty="0"/>
                <a:t>А-А-А!</a:t>
              </a:r>
            </a:p>
          </p:txBody>
        </p:sp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68088568-5AC8-4450-9762-3028A144D465}"/>
              </a:ext>
            </a:extLst>
          </p:cNvPr>
          <p:cNvGrpSpPr/>
          <p:nvPr/>
        </p:nvGrpSpPr>
        <p:grpSpPr>
          <a:xfrm>
            <a:off x="7064230" y="3582247"/>
            <a:ext cx="2281916" cy="2311250"/>
            <a:chOff x="7064230" y="3582247"/>
            <a:chExt cx="2281916" cy="2311250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2F6462F8-2709-484B-8991-7F5864E27D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68" t="1941" r="17251" b="5053"/>
            <a:stretch/>
          </p:blipFill>
          <p:spPr>
            <a:xfrm>
              <a:off x="7556544" y="4018342"/>
              <a:ext cx="1789602" cy="1875155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C6CEDD21-A351-4C8F-8672-2E4BF9CFB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7064230" y="3582247"/>
              <a:ext cx="1127858" cy="1127858"/>
            </a:xfrm>
            <a:prstGeom prst="rect">
              <a:avLst/>
            </a:prstGeom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C6D71A82-869A-4E13-A86F-6AA393EDD278}"/>
              </a:ext>
            </a:extLst>
          </p:cNvPr>
          <p:cNvGrpSpPr/>
          <p:nvPr/>
        </p:nvGrpSpPr>
        <p:grpSpPr>
          <a:xfrm>
            <a:off x="5960829" y="1586824"/>
            <a:ext cx="2283351" cy="2164621"/>
            <a:chOff x="6115973" y="1894429"/>
            <a:chExt cx="2283351" cy="2164621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3438FF0C-D9DA-4272-BE9F-CE199630B3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6115973" y="2278864"/>
              <a:ext cx="1731414" cy="1780186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D6865A8A-B0FF-4062-B5DA-31454A8B1C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 rot="3852679">
              <a:off x="7265370" y="1894429"/>
              <a:ext cx="1133954" cy="11339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6803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9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7" presetClass="emph" presetSubtype="25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59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37" presetClass="emph" presetSubtype="128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59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7" presetClass="emph" presetSubtype="5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59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3d.view.rotation.x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7" presetClass="emph" presetSubtype="102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59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3d.view.rotation.x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7" presetClass="emph" presetSubtype="204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6" dur="59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3d.view.rotation.z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7" presetClass="emph" presetSubtype="409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59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3d.view.rotation.z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8" presetClass="emph" presetSubtype="128" accel="20000" decel="2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20" dur="59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6.9747"/>
                                          </p:val>
                                        </p:tav>
                                        <p:tav tm="6660">
                                          <p:val>
                                            <p:fltVal val="12.1039"/>
                                          </p:val>
                                        </p:tav>
                                        <p:tav tm="9990">
                                          <p:val>
                                            <p:fltVal val="15.6713"/>
                                          </p:val>
                                        </p:tav>
                                        <p:tav tm="13320">
                                          <p:val>
                                            <p:fltVal val="17.9604"/>
                                          </p:val>
                                        </p:tav>
                                        <p:tav tm="16650">
                                          <p:val>
                                            <p:fltVal val="19.2548"/>
                                          </p:val>
                                        </p:tav>
                                        <p:tav tm="19970">
                                          <p:val>
                                            <p:fltVal val="19.8371"/>
                                          </p:val>
                                        </p:tav>
                                        <p:tav tm="23290">
                                          <p:val>
                                            <p:fltVal val="19.9936"/>
                                          </p:val>
                                        </p:tav>
                                        <p:tav tm="26620">
                                          <p:val>
                                            <p:fltVal val="19.9945"/>
                                          </p:val>
                                        </p:tav>
                                        <p:tav tm="29950">
                                          <p:val>
                                            <p:fltVal val="19.8447"/>
                                          </p:val>
                                        </p:tav>
                                        <p:tav tm="33280">
                                          <p:val>
                                            <p:fltVal val="19.2733"/>
                                          </p:val>
                                        </p:tav>
                                        <p:tav tm="36610">
                                          <p:val>
                                            <p:fltVal val="17.9968"/>
                                          </p:val>
                                        </p:tav>
                                        <p:tav tm="39940">
                                          <p:val>
                                            <p:fltVal val="15.7316"/>
                                          </p:val>
                                        </p:tav>
                                        <p:tav tm="43270">
                                          <p:val>
                                            <p:fltVal val="12.194"/>
                                          </p:val>
                                        </p:tav>
                                        <p:tav tm="46600">
                                          <p:val>
                                            <p:fltVal val="7.1005"/>
                                          </p:val>
                                        </p:tav>
                                        <p:tav tm="49930">
                                          <p:val>
                                            <p:fltVal val="0.1675"/>
                                          </p:val>
                                        </p:tav>
                                        <p:tav tm="53250">
                                          <p:val>
                                            <p:fltVal val="-6.8299"/>
                                          </p:val>
                                        </p:tav>
                                        <p:tav tm="56580">
                                          <p:val>
                                            <p:fltVal val="-12.0002"/>
                                          </p:val>
                                        </p:tav>
                                        <p:tav tm="59900">
                                          <p:val>
                                            <p:fltVal val="-15.593"/>
                                          </p:val>
                                        </p:tav>
                                        <p:tav tm="63220">
                                          <p:val>
                                            <p:fltVal val="-17.9075"/>
                                          </p:val>
                                        </p:tav>
                                        <p:tav tm="66540">
                                          <p:val>
                                            <p:fltVal val="-19.2249"/>
                                          </p:val>
                                        </p:tav>
                                        <p:tav tm="69870">
                                          <p:val>
                                            <p:fltVal val="-19.8271"/>
                                          </p:val>
                                        </p:tav>
                                        <p:tav tm="73190">
                                          <p:val>
                                            <p:fltVal val="-19.9924"/>
                                          </p:val>
                                        </p:tav>
                                        <p:tav tm="76510">
                                          <p:val>
                                            <p:fltVal val="-19.9955"/>
                                          </p:val>
                                        </p:tav>
                                        <p:tav tm="79830">
                                          <p:val>
                                            <p:fltVal val="-19.8557"/>
                                          </p:val>
                                        </p:tav>
                                        <p:tav tm="83160">
                                          <p:val>
                                            <p:fltVal val="-19.3045"/>
                                          </p:val>
                                        </p:tav>
                                        <p:tav tm="86480">
                                          <p:val>
                                            <p:fltVal val="-18.0634"/>
                                          </p:val>
                                        </p:tav>
                                        <p:tav tm="89800">
                                          <p:val>
                                            <p:fltVal val="-15.8505"/>
                                          </p:val>
                                        </p:tav>
                                        <p:tav tm="93120">
                                          <p:val>
                                            <p:fltVal val="-12.3847"/>
                                          </p:val>
                                        </p:tav>
                                        <p:tav tm="96450">
                                          <p:val>
                                            <p:fltVal val="-7.3674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90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9500"/>
                            </p:stCondLst>
                            <p:childTnLst>
                              <p:par>
                                <p:cTn id="2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421137-4910-476F-A6A6-1CC3E763C246}"/>
              </a:ext>
            </a:extLst>
          </p:cNvPr>
          <p:cNvSpPr txBox="1"/>
          <p:nvPr/>
        </p:nvSpPr>
        <p:spPr>
          <a:xfrm>
            <a:off x="2160081" y="166511"/>
            <a:ext cx="87641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QR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-коды к отдельным заданиям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</a:p>
          <a:p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48B2BB-AC11-4E1B-AB74-E2A1C3D7CE0B}"/>
              </a:ext>
            </a:extLst>
          </p:cNvPr>
          <p:cNvSpPr txBox="1"/>
          <p:nvPr/>
        </p:nvSpPr>
        <p:spPr>
          <a:xfrm>
            <a:off x="3285752" y="869625"/>
            <a:ext cx="6512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Планета «Словарные слова»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1C73357F-572B-4C89-8728-E8200CDD3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582" y="1691686"/>
            <a:ext cx="1732044" cy="173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D0BE0E-5959-4C76-8602-66BDC53663A9}"/>
              </a:ext>
            </a:extLst>
          </p:cNvPr>
          <p:cNvSpPr txBox="1"/>
          <p:nvPr/>
        </p:nvSpPr>
        <p:spPr>
          <a:xfrm>
            <a:off x="5287364" y="3444396"/>
            <a:ext cx="1617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3 звезда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0CD9C2-D927-4950-98FC-DAE7929DAC2B}"/>
              </a:ext>
            </a:extLst>
          </p:cNvPr>
          <p:cNvSpPr txBox="1"/>
          <p:nvPr/>
        </p:nvSpPr>
        <p:spPr>
          <a:xfrm>
            <a:off x="2879103" y="3444396"/>
            <a:ext cx="1617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 звезда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FE28D64-8D04-40C5-9E03-5F6AD66890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199" y="1697447"/>
            <a:ext cx="1701957" cy="1701957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B324D8A2-AF9D-4B1C-B616-B767AC6DA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339" y="1695457"/>
            <a:ext cx="1732042" cy="173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ECE58D7-AFF3-4EAD-86BE-7E2A1E346A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640" t="6591" r="8150" b="8985"/>
          <a:stretch/>
        </p:blipFill>
        <p:spPr>
          <a:xfrm>
            <a:off x="2725411" y="1695457"/>
            <a:ext cx="1701958" cy="170628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F2E89C6-6D70-45B9-A9B8-D75454E950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9221" y="1699804"/>
            <a:ext cx="1732043" cy="173204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ED93BE1-2F58-4700-8059-7A9EAD4B8186}"/>
              </a:ext>
            </a:extLst>
          </p:cNvPr>
          <p:cNvSpPr txBox="1"/>
          <p:nvPr/>
        </p:nvSpPr>
        <p:spPr>
          <a:xfrm>
            <a:off x="7695625" y="3446274"/>
            <a:ext cx="1617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4 звезда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3FEA79-4917-4641-A6A0-6B2A9946059B}"/>
              </a:ext>
            </a:extLst>
          </p:cNvPr>
          <p:cNvSpPr txBox="1"/>
          <p:nvPr/>
        </p:nvSpPr>
        <p:spPr>
          <a:xfrm>
            <a:off x="10031919" y="3444396"/>
            <a:ext cx="1617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5 звезда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4B1434-D4B8-43D5-A39C-99520B54D40B}"/>
              </a:ext>
            </a:extLst>
          </p:cNvPr>
          <p:cNvSpPr txBox="1"/>
          <p:nvPr/>
        </p:nvSpPr>
        <p:spPr>
          <a:xfrm>
            <a:off x="2203396" y="3906912"/>
            <a:ext cx="7418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Планета «Непроизносимые согласные»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BB41193-83F9-45FC-ABDF-3F4F206A26D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912" t="8984" r="9027" b="8786"/>
          <a:stretch/>
        </p:blipFill>
        <p:spPr>
          <a:xfrm>
            <a:off x="350199" y="4482336"/>
            <a:ext cx="1701957" cy="168489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7CAB203-A219-41A4-AB85-0400A12CFB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25411" y="4482336"/>
            <a:ext cx="1701958" cy="170195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FACAE29-5C11-4508-80BE-D1BE6E17C6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00624" y="4482336"/>
            <a:ext cx="1701959" cy="170195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5CCAD4D-C92F-42BA-ACF5-57D0A0B95B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69145" y="4430132"/>
            <a:ext cx="1754162" cy="175416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493D3C7-1313-4D6F-89DF-26F6B49A4E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98582" y="4430132"/>
            <a:ext cx="1754162" cy="175416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FDCC875-19F6-477F-AD79-6A9E375DF166}"/>
              </a:ext>
            </a:extLst>
          </p:cNvPr>
          <p:cNvSpPr txBox="1"/>
          <p:nvPr/>
        </p:nvSpPr>
        <p:spPr>
          <a:xfrm>
            <a:off x="542809" y="3444396"/>
            <a:ext cx="1617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 звезда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F69A6BC-9478-4D99-9399-DFEF3C64909B}"/>
              </a:ext>
            </a:extLst>
          </p:cNvPr>
          <p:cNvSpPr txBox="1"/>
          <p:nvPr/>
        </p:nvSpPr>
        <p:spPr>
          <a:xfrm>
            <a:off x="5094754" y="6315301"/>
            <a:ext cx="1617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3 звезда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62D1E41-DDF6-4AA1-A6D5-065478280BE3}"/>
              </a:ext>
            </a:extLst>
          </p:cNvPr>
          <p:cNvSpPr txBox="1"/>
          <p:nvPr/>
        </p:nvSpPr>
        <p:spPr>
          <a:xfrm>
            <a:off x="2686493" y="6315301"/>
            <a:ext cx="1617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 звезда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44F5176-4212-4CC8-AAFF-BFC6800C25BB}"/>
              </a:ext>
            </a:extLst>
          </p:cNvPr>
          <p:cNvSpPr txBox="1"/>
          <p:nvPr/>
        </p:nvSpPr>
        <p:spPr>
          <a:xfrm>
            <a:off x="7503015" y="6317179"/>
            <a:ext cx="1617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4 звезда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910F0CF-84F0-44FF-83D7-59E198089905}"/>
              </a:ext>
            </a:extLst>
          </p:cNvPr>
          <p:cNvSpPr txBox="1"/>
          <p:nvPr/>
        </p:nvSpPr>
        <p:spPr>
          <a:xfrm>
            <a:off x="9839309" y="6315301"/>
            <a:ext cx="1617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5 звезда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26321E-BBC1-4239-9937-FB3E961D30ED}"/>
              </a:ext>
            </a:extLst>
          </p:cNvPr>
          <p:cNvSpPr txBox="1"/>
          <p:nvPr/>
        </p:nvSpPr>
        <p:spPr>
          <a:xfrm>
            <a:off x="350199" y="6315301"/>
            <a:ext cx="1617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 звезда </a:t>
            </a:r>
          </a:p>
        </p:txBody>
      </p:sp>
    </p:spTree>
    <p:extLst>
      <p:ext uri="{BB962C8B-B14F-4D97-AF65-F5344CB8AC3E}">
        <p14:creationId xmlns:p14="http://schemas.microsoft.com/office/powerpoint/2010/main" val="31486838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421137-4910-476F-A6A6-1CC3E763C246}"/>
              </a:ext>
            </a:extLst>
          </p:cNvPr>
          <p:cNvSpPr txBox="1"/>
          <p:nvPr/>
        </p:nvSpPr>
        <p:spPr>
          <a:xfrm>
            <a:off x="2203396" y="405676"/>
            <a:ext cx="87641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QR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-коды к отдельным заданиям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</a:p>
          <a:p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ACC3C60-E336-4E18-A590-1A535BA436DF}"/>
              </a:ext>
            </a:extLst>
          </p:cNvPr>
          <p:cNvSpPr txBox="1"/>
          <p:nvPr/>
        </p:nvSpPr>
        <p:spPr>
          <a:xfrm>
            <a:off x="2561966" y="1221284"/>
            <a:ext cx="8764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Планета «Проверяемые безударные гласные»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BE994CF-510B-481E-BA7E-4BE675DF3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821" y="1918438"/>
            <a:ext cx="1737881" cy="1737881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D99D0924-7685-43E2-BADB-0C71DC3C2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734" y="1921500"/>
            <a:ext cx="1734153" cy="1734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1063C7B-7C0A-4AFD-87FF-8E7911AC82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192" t="28092" r="10923" b="31478"/>
          <a:stretch/>
        </p:blipFill>
        <p:spPr>
          <a:xfrm>
            <a:off x="5177933" y="1918437"/>
            <a:ext cx="1822182" cy="173415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44934CF-30E8-46A6-A3DA-A0ECBA7E0C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0145" y="1918437"/>
            <a:ext cx="1734153" cy="173415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F83A3F3-4452-469E-BAAE-C63105A9D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5343" y="1918436"/>
            <a:ext cx="1734153" cy="173415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EF9A938-19FD-451B-8133-D53E3402D697}"/>
              </a:ext>
            </a:extLst>
          </p:cNvPr>
          <p:cNvSpPr txBox="1"/>
          <p:nvPr/>
        </p:nvSpPr>
        <p:spPr>
          <a:xfrm>
            <a:off x="3003604" y="4010426"/>
            <a:ext cx="7349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Планета «Удвоенные согласные»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4B7FE64-5A06-4DB5-BA9D-8C917B1495A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5308" t="27682" r="11039" b="30247"/>
          <a:stretch/>
        </p:blipFill>
        <p:spPr>
          <a:xfrm>
            <a:off x="364820" y="4499248"/>
            <a:ext cx="1737881" cy="173788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9061DA9-BD84-4D8D-95A9-5F4A9BC2671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353" t="8586" r="9019" b="8786"/>
          <a:stretch/>
        </p:blipFill>
        <p:spPr>
          <a:xfrm>
            <a:off x="2718249" y="4499248"/>
            <a:ext cx="1734152" cy="173415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33EC383-CBD7-4AA5-8C5D-8B1938DE23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77932" y="4499247"/>
            <a:ext cx="1734151" cy="173415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810A2F3-2DD4-42D5-AA83-6795456282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90145" y="4499247"/>
            <a:ext cx="1734150" cy="173415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15181FC-BF02-4CD7-A689-AE053155EFB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7954" t="9783" r="7204" b="8387"/>
          <a:stretch/>
        </p:blipFill>
        <p:spPr>
          <a:xfrm>
            <a:off x="10097067" y="4533646"/>
            <a:ext cx="1797960" cy="173415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5EC1348-62EF-4BD4-B37D-DC13D5588589}"/>
              </a:ext>
            </a:extLst>
          </p:cNvPr>
          <p:cNvSpPr txBox="1"/>
          <p:nvPr/>
        </p:nvSpPr>
        <p:spPr>
          <a:xfrm>
            <a:off x="5387789" y="6274376"/>
            <a:ext cx="1617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3 звезда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9F5A731-CD99-47D7-AF23-9D0724179369}"/>
              </a:ext>
            </a:extLst>
          </p:cNvPr>
          <p:cNvSpPr txBox="1"/>
          <p:nvPr/>
        </p:nvSpPr>
        <p:spPr>
          <a:xfrm>
            <a:off x="2909615" y="6315301"/>
            <a:ext cx="1617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 звезда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02E61F4-F7CA-4DF9-B57B-77162038FBF3}"/>
              </a:ext>
            </a:extLst>
          </p:cNvPr>
          <p:cNvSpPr txBox="1"/>
          <p:nvPr/>
        </p:nvSpPr>
        <p:spPr>
          <a:xfrm>
            <a:off x="7807023" y="6280771"/>
            <a:ext cx="1617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4 звезда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8013AA5-A9D2-4BA6-95AE-79CB108EAE26}"/>
              </a:ext>
            </a:extLst>
          </p:cNvPr>
          <p:cNvSpPr txBox="1"/>
          <p:nvPr/>
        </p:nvSpPr>
        <p:spPr>
          <a:xfrm>
            <a:off x="10158933" y="6315301"/>
            <a:ext cx="1617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5 звезда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101E732-D759-4028-88FC-8057898ACA43}"/>
              </a:ext>
            </a:extLst>
          </p:cNvPr>
          <p:cNvSpPr txBox="1"/>
          <p:nvPr/>
        </p:nvSpPr>
        <p:spPr>
          <a:xfrm>
            <a:off x="557705" y="6315301"/>
            <a:ext cx="1617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 звезда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EFCB9E5-4EE4-4D13-84F6-7F4DB68896F5}"/>
              </a:ext>
            </a:extLst>
          </p:cNvPr>
          <p:cNvSpPr txBox="1"/>
          <p:nvPr/>
        </p:nvSpPr>
        <p:spPr>
          <a:xfrm>
            <a:off x="5487866" y="3685980"/>
            <a:ext cx="1617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3 звезда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B93CC21-EE62-4E7D-BF66-C2734ADD119A}"/>
              </a:ext>
            </a:extLst>
          </p:cNvPr>
          <p:cNvSpPr txBox="1"/>
          <p:nvPr/>
        </p:nvSpPr>
        <p:spPr>
          <a:xfrm>
            <a:off x="3079605" y="3685980"/>
            <a:ext cx="1617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 звезда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BEFD58A-9F55-47C1-A2CD-7A014E4A2578}"/>
              </a:ext>
            </a:extLst>
          </p:cNvPr>
          <p:cNvSpPr txBox="1"/>
          <p:nvPr/>
        </p:nvSpPr>
        <p:spPr>
          <a:xfrm>
            <a:off x="7896127" y="3687858"/>
            <a:ext cx="1617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4 звезда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07CF862-4407-4BE6-8B20-B25E8DA31C40}"/>
              </a:ext>
            </a:extLst>
          </p:cNvPr>
          <p:cNvSpPr txBox="1"/>
          <p:nvPr/>
        </p:nvSpPr>
        <p:spPr>
          <a:xfrm>
            <a:off x="10232421" y="3685980"/>
            <a:ext cx="1617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5 звезда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F44CEBF-F6F3-4BAC-96A6-48D9D4418EEF}"/>
              </a:ext>
            </a:extLst>
          </p:cNvPr>
          <p:cNvSpPr txBox="1"/>
          <p:nvPr/>
        </p:nvSpPr>
        <p:spPr>
          <a:xfrm>
            <a:off x="743311" y="3685980"/>
            <a:ext cx="1617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 звезда </a:t>
            </a:r>
          </a:p>
        </p:txBody>
      </p:sp>
    </p:spTree>
    <p:extLst>
      <p:ext uri="{BB962C8B-B14F-4D97-AF65-F5344CB8AC3E}">
        <p14:creationId xmlns:p14="http://schemas.microsoft.com/office/powerpoint/2010/main" val="25515816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421137-4910-476F-A6A6-1CC3E763C246}"/>
              </a:ext>
            </a:extLst>
          </p:cNvPr>
          <p:cNvSpPr txBox="1"/>
          <p:nvPr/>
        </p:nvSpPr>
        <p:spPr>
          <a:xfrm>
            <a:off x="2203396" y="405676"/>
            <a:ext cx="87641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QR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-коды к отдельным заданиям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</a:p>
          <a:p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48B2BB-AC11-4E1B-AB74-E2A1C3D7CE0B}"/>
              </a:ext>
            </a:extLst>
          </p:cNvPr>
          <p:cNvSpPr txBox="1"/>
          <p:nvPr/>
        </p:nvSpPr>
        <p:spPr>
          <a:xfrm>
            <a:off x="2639182" y="954551"/>
            <a:ext cx="7349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Планета «Звонкие и глухие согласные»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034FD1-A752-4781-A38D-B4DE185D1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45" y="1570194"/>
            <a:ext cx="1698673" cy="169867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6938239-7C45-4F79-8C34-20F3D808AE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35" t="7845" r="7877" b="8668"/>
          <a:stretch/>
        </p:blipFill>
        <p:spPr>
          <a:xfrm>
            <a:off x="2681722" y="1567263"/>
            <a:ext cx="1698673" cy="169867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9EE1FB6-0B3B-4EE8-B835-122F60C93B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4702" y="1567263"/>
            <a:ext cx="1698673" cy="169867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F425A8D-006C-47DF-A0E2-4BE18C3A0F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7406" y="1565549"/>
            <a:ext cx="1684342" cy="168434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60E6C7B-3D8B-4D0E-9A51-944D19B70C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8553" y="1558334"/>
            <a:ext cx="1698674" cy="169867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ACC3C60-E336-4E18-A590-1A535BA436DF}"/>
              </a:ext>
            </a:extLst>
          </p:cNvPr>
          <p:cNvSpPr txBox="1"/>
          <p:nvPr/>
        </p:nvSpPr>
        <p:spPr>
          <a:xfrm>
            <a:off x="2421289" y="3592064"/>
            <a:ext cx="8764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Планета «Суффиксы, приставки и предлоги»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DD09B5B-317D-403A-BB3F-F1312E42C9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345" y="4221029"/>
            <a:ext cx="1698674" cy="169867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EBFDEA7-9D18-47E9-B9E8-0754FEE25CF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955" t="9385" r="8220" b="7986"/>
          <a:stretch/>
        </p:blipFill>
        <p:spPr>
          <a:xfrm>
            <a:off x="2744651" y="4221029"/>
            <a:ext cx="1723293" cy="169867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75FABB70-136F-4D9E-8202-32EE13B3A8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30576" y="4221029"/>
            <a:ext cx="1698674" cy="169867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11F0AD18-7BAB-467F-A86C-640CBBE45A6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9152" t="9385" r="9019" b="8387"/>
          <a:stretch/>
        </p:blipFill>
        <p:spPr>
          <a:xfrm>
            <a:off x="7491882" y="4222207"/>
            <a:ext cx="1689256" cy="169749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C3E9000-2381-41EE-A736-D3237538272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39309" y="4225738"/>
            <a:ext cx="1689256" cy="168925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36AAF27F-EB10-4F15-8CFB-3BC9BEDE1CF2}"/>
              </a:ext>
            </a:extLst>
          </p:cNvPr>
          <p:cNvSpPr txBox="1"/>
          <p:nvPr/>
        </p:nvSpPr>
        <p:spPr>
          <a:xfrm>
            <a:off x="5321186" y="6052491"/>
            <a:ext cx="1617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3 звезда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5B4E777-47A0-4A41-AD75-9FF9B10AF1CF}"/>
              </a:ext>
            </a:extLst>
          </p:cNvPr>
          <p:cNvSpPr txBox="1"/>
          <p:nvPr/>
        </p:nvSpPr>
        <p:spPr>
          <a:xfrm>
            <a:off x="2912925" y="6052491"/>
            <a:ext cx="1617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 звезда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BC43FA0-196A-488F-9694-54FA4FD05573}"/>
              </a:ext>
            </a:extLst>
          </p:cNvPr>
          <p:cNvSpPr txBox="1"/>
          <p:nvPr/>
        </p:nvSpPr>
        <p:spPr>
          <a:xfrm>
            <a:off x="7729447" y="6054369"/>
            <a:ext cx="1617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4 звезда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28C3AA0-8EF9-41D1-B024-9F2876956D32}"/>
              </a:ext>
            </a:extLst>
          </p:cNvPr>
          <p:cNvSpPr txBox="1"/>
          <p:nvPr/>
        </p:nvSpPr>
        <p:spPr>
          <a:xfrm>
            <a:off x="9911293" y="6052491"/>
            <a:ext cx="1617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5 звезда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8DC24EB-1EBA-49D9-B51B-B1462C19EFF6}"/>
              </a:ext>
            </a:extLst>
          </p:cNvPr>
          <p:cNvSpPr txBox="1"/>
          <p:nvPr/>
        </p:nvSpPr>
        <p:spPr>
          <a:xfrm>
            <a:off x="576631" y="6052491"/>
            <a:ext cx="1617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 звезда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1D378A8-6E92-4659-8827-DC27BD4D869B}"/>
              </a:ext>
            </a:extLst>
          </p:cNvPr>
          <p:cNvSpPr txBox="1"/>
          <p:nvPr/>
        </p:nvSpPr>
        <p:spPr>
          <a:xfrm>
            <a:off x="5321186" y="3289340"/>
            <a:ext cx="1617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3 звезда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9CB7F1F-42A5-480F-8DBD-EBF0F4E17589}"/>
              </a:ext>
            </a:extLst>
          </p:cNvPr>
          <p:cNvSpPr txBox="1"/>
          <p:nvPr/>
        </p:nvSpPr>
        <p:spPr>
          <a:xfrm>
            <a:off x="2912925" y="3289340"/>
            <a:ext cx="1617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 звезда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47F53D6-B400-4A43-9D58-F4E909C55058}"/>
              </a:ext>
            </a:extLst>
          </p:cNvPr>
          <p:cNvSpPr txBox="1"/>
          <p:nvPr/>
        </p:nvSpPr>
        <p:spPr>
          <a:xfrm>
            <a:off x="7729447" y="3291218"/>
            <a:ext cx="1617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4 звезда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E7306E4-6B0D-497D-BC42-A2EF6A7F4955}"/>
              </a:ext>
            </a:extLst>
          </p:cNvPr>
          <p:cNvSpPr txBox="1"/>
          <p:nvPr/>
        </p:nvSpPr>
        <p:spPr>
          <a:xfrm>
            <a:off x="10065741" y="3289340"/>
            <a:ext cx="1617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5 звезда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A310BF8-7CF8-485B-945E-85716596CD74}"/>
              </a:ext>
            </a:extLst>
          </p:cNvPr>
          <p:cNvSpPr txBox="1"/>
          <p:nvPr/>
        </p:nvSpPr>
        <p:spPr>
          <a:xfrm>
            <a:off x="576631" y="3289340"/>
            <a:ext cx="1617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 звезда </a:t>
            </a:r>
          </a:p>
        </p:txBody>
      </p:sp>
    </p:spTree>
    <p:extLst>
      <p:ext uri="{BB962C8B-B14F-4D97-AF65-F5344CB8AC3E}">
        <p14:creationId xmlns:p14="http://schemas.microsoft.com/office/powerpoint/2010/main" val="6389018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421137-4910-476F-A6A6-1CC3E763C246}"/>
              </a:ext>
            </a:extLst>
          </p:cNvPr>
          <p:cNvSpPr txBox="1"/>
          <p:nvPr/>
        </p:nvSpPr>
        <p:spPr>
          <a:xfrm>
            <a:off x="2203396" y="405676"/>
            <a:ext cx="87641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QR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-коды к отдельным заданиям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</a:p>
          <a:p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48B2BB-AC11-4E1B-AB74-E2A1C3D7CE0B}"/>
              </a:ext>
            </a:extLst>
          </p:cNvPr>
          <p:cNvSpPr txBox="1"/>
          <p:nvPr/>
        </p:nvSpPr>
        <p:spPr>
          <a:xfrm>
            <a:off x="3285753" y="1046974"/>
            <a:ext cx="7349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Планета «Мягкие и твердые знаки»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7B3EA1F-9AD3-48AA-AFB6-D1657ACF4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878" y="1606090"/>
            <a:ext cx="1712671" cy="17126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E9B7FC3-A575-4DE9-8AD4-60D53244F1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54" t="9385" r="9418" b="8786"/>
          <a:stretch/>
        </p:blipFill>
        <p:spPr>
          <a:xfrm>
            <a:off x="2528547" y="1606090"/>
            <a:ext cx="1729380" cy="1712672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3621506D-7778-487E-AF25-BDE8647751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4" t="8586" r="9418" b="8786"/>
          <a:stretch/>
        </p:blipFill>
        <p:spPr bwMode="auto">
          <a:xfrm>
            <a:off x="4844925" y="1605933"/>
            <a:ext cx="1712671" cy="1712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B066A8F-69C6-42C6-BDA8-48F99BDC830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954" t="7389" r="9020" b="8786"/>
          <a:stretch/>
        </p:blipFill>
        <p:spPr>
          <a:xfrm>
            <a:off x="7277031" y="1606090"/>
            <a:ext cx="1740447" cy="175718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97E78B7-5D2E-411E-B4B2-8224565566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99397" y="1606090"/>
            <a:ext cx="1757184" cy="175718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0C51275-B828-44BF-BC17-6A83F48468D8}"/>
              </a:ext>
            </a:extLst>
          </p:cNvPr>
          <p:cNvSpPr txBox="1"/>
          <p:nvPr/>
        </p:nvSpPr>
        <p:spPr>
          <a:xfrm>
            <a:off x="1495382" y="3617326"/>
            <a:ext cx="8764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Планета «Повторение»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8675006D-643A-4404-9AD4-B5B5F2A06B7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354" t="9385" r="8620" b="9584"/>
          <a:stretch/>
        </p:blipFill>
        <p:spPr>
          <a:xfrm>
            <a:off x="207642" y="4228289"/>
            <a:ext cx="1781315" cy="1738495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B6F7F69-4BC7-46AA-A9B2-798297F8756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551" t="9385" r="9018" b="8786"/>
          <a:stretch/>
        </p:blipFill>
        <p:spPr>
          <a:xfrm>
            <a:off x="2528548" y="4228927"/>
            <a:ext cx="1729379" cy="173785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C47C503-9C12-4637-A107-E34FDB1573A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5192" t="27682" r="11154" b="31068"/>
          <a:stretch/>
        </p:blipFill>
        <p:spPr>
          <a:xfrm>
            <a:off x="4797517" y="4209753"/>
            <a:ext cx="1799879" cy="1764759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2D86965F-8052-46BF-8D42-BABBF51D5CA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354" t="8985" r="9418" b="9983"/>
          <a:stretch/>
        </p:blipFill>
        <p:spPr>
          <a:xfrm>
            <a:off x="7310246" y="4202025"/>
            <a:ext cx="1790840" cy="1764759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6CB336A9-F7D7-401B-89CC-7D297A56BC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99397" y="4202025"/>
            <a:ext cx="1757184" cy="1757184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E02DE20-A67A-4EE8-8B72-90E75A8EA413}"/>
              </a:ext>
            </a:extLst>
          </p:cNvPr>
          <p:cNvSpPr txBox="1"/>
          <p:nvPr/>
        </p:nvSpPr>
        <p:spPr>
          <a:xfrm>
            <a:off x="5068832" y="6134696"/>
            <a:ext cx="1617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3 звезда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3F0AAB1-2550-4943-85C6-9DEADE16AD7B}"/>
              </a:ext>
            </a:extLst>
          </p:cNvPr>
          <p:cNvSpPr txBox="1"/>
          <p:nvPr/>
        </p:nvSpPr>
        <p:spPr>
          <a:xfrm>
            <a:off x="2660571" y="6134696"/>
            <a:ext cx="1617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 звезда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E9FE597-05FD-4603-B340-5522C97BB5F1}"/>
              </a:ext>
            </a:extLst>
          </p:cNvPr>
          <p:cNvSpPr txBox="1"/>
          <p:nvPr/>
        </p:nvSpPr>
        <p:spPr>
          <a:xfrm>
            <a:off x="7477093" y="6136574"/>
            <a:ext cx="1617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4 звезда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628E3F2-BB3A-4C7E-A608-2D6F0B9A6A83}"/>
              </a:ext>
            </a:extLst>
          </p:cNvPr>
          <p:cNvSpPr txBox="1"/>
          <p:nvPr/>
        </p:nvSpPr>
        <p:spPr>
          <a:xfrm>
            <a:off x="9813387" y="6134696"/>
            <a:ext cx="1617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5 звезда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2013357-FC4A-4335-9A0A-2467BD9B33C0}"/>
              </a:ext>
            </a:extLst>
          </p:cNvPr>
          <p:cNvSpPr txBox="1"/>
          <p:nvPr/>
        </p:nvSpPr>
        <p:spPr>
          <a:xfrm>
            <a:off x="324277" y="6134696"/>
            <a:ext cx="1617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 звезда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72F7B73-12C1-4B3C-B17F-A8064195B02D}"/>
              </a:ext>
            </a:extLst>
          </p:cNvPr>
          <p:cNvSpPr txBox="1"/>
          <p:nvPr/>
        </p:nvSpPr>
        <p:spPr>
          <a:xfrm>
            <a:off x="5094754" y="3314138"/>
            <a:ext cx="1617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3 звезда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BE0D3BC-F351-4C4D-A148-764A4BC6E51F}"/>
              </a:ext>
            </a:extLst>
          </p:cNvPr>
          <p:cNvSpPr txBox="1"/>
          <p:nvPr/>
        </p:nvSpPr>
        <p:spPr>
          <a:xfrm>
            <a:off x="2686493" y="3314138"/>
            <a:ext cx="1617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 звезда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2E8A519-3202-4B68-8723-E78EB296EE6C}"/>
              </a:ext>
            </a:extLst>
          </p:cNvPr>
          <p:cNvSpPr txBox="1"/>
          <p:nvPr/>
        </p:nvSpPr>
        <p:spPr>
          <a:xfrm>
            <a:off x="7503015" y="3316016"/>
            <a:ext cx="1617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4 звезда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75F1EC9-2F77-44BD-897B-82F695484946}"/>
              </a:ext>
            </a:extLst>
          </p:cNvPr>
          <p:cNvSpPr txBox="1"/>
          <p:nvPr/>
        </p:nvSpPr>
        <p:spPr>
          <a:xfrm>
            <a:off x="9839309" y="3314138"/>
            <a:ext cx="1617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5 звезда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D8A34D3-B39F-4D38-B73D-31E45D179C92}"/>
              </a:ext>
            </a:extLst>
          </p:cNvPr>
          <p:cNvSpPr txBox="1"/>
          <p:nvPr/>
        </p:nvSpPr>
        <p:spPr>
          <a:xfrm>
            <a:off x="350199" y="3314138"/>
            <a:ext cx="1617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 звезда </a:t>
            </a:r>
          </a:p>
        </p:txBody>
      </p:sp>
    </p:spTree>
    <p:extLst>
      <p:ext uri="{BB962C8B-B14F-4D97-AF65-F5344CB8AC3E}">
        <p14:creationId xmlns:p14="http://schemas.microsoft.com/office/powerpoint/2010/main" val="26326670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Трехмерная модель 3" descr="Газовая планета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1E19D1FB-7688-4824-A027-26C0C48C737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22528913"/>
                  </p:ext>
                </p:extLst>
              </p:nvPr>
            </p:nvGraphicFramePr>
            <p:xfrm>
              <a:off x="7009968" y="90608"/>
              <a:ext cx="2026676" cy="2026676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2026676" cy="2026676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00000" d="1000000"/>
                    <am3d:preTrans dx="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354906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Трехмерная модель 3" descr="Газовая планета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1E19D1FB-7688-4824-A027-26C0C48C737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009968" y="90608"/>
                <a:ext cx="2026676" cy="20266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Трехмерная модель 4" descr="Скалистая планета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A069B468-E654-4867-B259-16C14933B1E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23619598"/>
                  </p:ext>
                </p:extLst>
              </p:nvPr>
            </p:nvGraphicFramePr>
            <p:xfrm>
              <a:off x="8831140" y="4511658"/>
              <a:ext cx="2128329" cy="2128329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2128329" cy="2128329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62699" d="1000000"/>
                    <am3d:preTrans dx="2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10799999" az="-10799999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375682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Трехмерная модель 4" descr="Скалистая планета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A069B468-E654-4867-B259-16C14933B1E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831140" y="4511658"/>
                <a:ext cx="2128329" cy="21283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Трехмерная модель 5" descr="Травяная планета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3C09235E-085D-4B68-963C-458F65C60F2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58029238"/>
                  </p:ext>
                </p:extLst>
              </p:nvPr>
            </p:nvGraphicFramePr>
            <p:xfrm>
              <a:off x="5977037" y="4737951"/>
              <a:ext cx="2094513" cy="2056430"/>
            </p:xfrm>
            <a:graphic>
              <a:graphicData uri="http://schemas.microsoft.com/office/drawing/2017/model3d">
                <am3d:model3d r:embed="rId10">
                  <am3d:spPr>
                    <a:xfrm>
                      <a:off x="0" y="0"/>
                      <a:ext cx="2094513" cy="2056430"/>
                    </a:xfrm>
                    <a:prstGeom prst="rect">
                      <a:avLst/>
                    </a:prstGeom>
                  </am3d:spPr>
                  <am3d:camera>
                    <am3d:pos x="0" y="0" z="8045009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867891" d="1000000"/>
                    <am3d:preTrans dx="-88675" dy="93636" dz="-234064"/>
                    <am3d:scale>
                      <am3d:sx n="1000000" d="1000000"/>
                      <am3d:sy n="1000000" d="1000000"/>
                      <am3d:sz n="1000000" d="1000000"/>
                    </am3d:scale>
                    <am3d:rot ax="125364" ay="83497" az="3046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363683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Трехмерная модель 5" descr="Травяная планета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3C09235E-085D-4B68-963C-458F65C60F2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977037" y="4737951"/>
                <a:ext cx="2094513" cy="20564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Трехмерная модель 6" descr="Водная планета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91817E55-D4B2-4C2C-AA92-C897BBE1A28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87087440"/>
                  </p:ext>
                </p:extLst>
              </p:nvPr>
            </p:nvGraphicFramePr>
            <p:xfrm>
              <a:off x="7067728" y="2291017"/>
              <a:ext cx="2512448" cy="2512447"/>
            </p:xfrm>
            <a:graphic>
              <a:graphicData uri="http://schemas.microsoft.com/office/drawing/2017/model3d">
                <am3d:model3d r:embed="rId13">
                  <am3d:spPr>
                    <a:xfrm>
                      <a:off x="0" y="0"/>
                      <a:ext cx="2512448" cy="2512447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97163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4"/>
                  </am3d:raster>
                  <am3d:objViewport viewportSz="444509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Трехмерная модель 6" descr="Водная планета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91817E55-D4B2-4C2C-AA92-C897BBE1A28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067728" y="2291017"/>
                <a:ext cx="2512448" cy="25124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Трехмерная модель 7" descr="Земля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E1C98189-D5CC-402D-A67D-86579B27AC2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24072088"/>
                  </p:ext>
                </p:extLst>
              </p:nvPr>
            </p:nvGraphicFramePr>
            <p:xfrm>
              <a:off x="10016266" y="2609445"/>
              <a:ext cx="2024259" cy="2043266"/>
            </p:xfrm>
            <a:graphic>
              <a:graphicData uri="http://schemas.microsoft.com/office/drawing/2017/model3d">
                <am3d:model3d r:embed="rId16">
                  <am3d:spPr>
                    <a:xfrm>
                      <a:off x="0" y="0"/>
                      <a:ext cx="2024259" cy="2043266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16200000"/>
                    <am3d:postTrans dx="0" dy="0" dz="0"/>
                  </am3d:trans>
                  <am3d:raster rName="Office3DRenderer" rVer="16.0.8326">
                    <am3d:blip r:embed="rId17"/>
                  </am3d:raster>
                  <am3d:objViewport viewportSz="360185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Трехмерная модель 7" descr="Земля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E1C98189-D5CC-402D-A67D-86579B27AC2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0016266" y="2609445"/>
                <a:ext cx="2024259" cy="20432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Трехмерная модель 8" descr="Земля">
                <a:hlinkClick r:id="rId18" action="ppaction://hlinksldjump"/>
                <a:extLst>
                  <a:ext uri="{FF2B5EF4-FFF2-40B4-BE49-F238E27FC236}">
                    <a16:creationId xmlns:a16="http://schemas.microsoft.com/office/drawing/2014/main" id="{7A0910C6-D78B-4E13-B1FF-3585BD4ADB5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62523914"/>
                  </p:ext>
                </p:extLst>
              </p:nvPr>
            </p:nvGraphicFramePr>
            <p:xfrm>
              <a:off x="9602166" y="346561"/>
              <a:ext cx="1892854" cy="1892854"/>
            </p:xfrm>
            <a:graphic>
              <a:graphicData uri="http://schemas.microsoft.com/office/drawing/2017/model3d">
                <am3d:model3d r:embed="rId19">
                  <am3d:spPr>
                    <a:xfrm>
                      <a:off x="0" y="0"/>
                      <a:ext cx="1892854" cy="1892854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392909" ay="1636437" az="-180672"/>
                    <am3d:postTrans dx="0" dy="0" dz="0"/>
                  </am3d:trans>
                  <am3d:raster rName="Office3DRenderer" rVer="16.0.8326">
                    <am3d:blip r:embed="rId20"/>
                  </am3d:raster>
                  <am3d:objViewport viewportSz="330060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Трехмерная модель 8" descr="Земля">
                <a:hlinkClick r:id="rId18" action="ppaction://hlinksldjump"/>
                <a:extLst>
                  <a:ext uri="{FF2B5EF4-FFF2-40B4-BE49-F238E27FC236}">
                    <a16:creationId xmlns:a16="http://schemas.microsoft.com/office/drawing/2014/main" id="{7A0910C6-D78B-4E13-B1FF-3585BD4ADB5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9602166" y="346561"/>
                <a:ext cx="1892854" cy="189285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Трехмерная модель 9" descr="Металлический глобус">
                <a:hlinkClick r:id="rId21" action="ppaction://hlinksldjump"/>
                <a:extLst>
                  <a:ext uri="{FF2B5EF4-FFF2-40B4-BE49-F238E27FC236}">
                    <a16:creationId xmlns:a16="http://schemas.microsoft.com/office/drawing/2014/main" id="{CB4ECF6C-B482-4182-B9B1-3DA98D93C5D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26531098"/>
                  </p:ext>
                </p:extLst>
              </p:nvPr>
            </p:nvGraphicFramePr>
            <p:xfrm>
              <a:off x="4448768" y="2848307"/>
              <a:ext cx="2090588" cy="2090587"/>
            </p:xfrm>
            <a:graphic>
              <a:graphicData uri="http://schemas.microsoft.com/office/drawing/2017/model3d">
                <am3d:model3d r:embed="rId22">
                  <am3d:spPr>
                    <a:xfrm>
                      <a:off x="0" y="0"/>
                      <a:ext cx="2090588" cy="2090587"/>
                    </a:xfrm>
                    <a:prstGeom prst="rect">
                      <a:avLst/>
                    </a:prstGeom>
                  </am3d:spPr>
                  <am3d:camera>
                    <am3d:pos x="0" y="0" z="7979037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829054" d="1000000"/>
                    <am3d:preTrans dx="-3514" dy="-17995080" dz="-92593"/>
                    <am3d:scale>
                      <am3d:sx n="1000000" d="1000000"/>
                      <am3d:sy n="1000000" d="1000000"/>
                      <am3d:sz n="1000000" d="1000000"/>
                    </am3d:scale>
                    <am3d:rot ax="834678" ay="202205" az="50051"/>
                    <am3d:postTrans dx="0" dy="0" dz="0"/>
                  </am3d:trans>
                  <am3d:raster rName="Office3DRenderer" rVer="16.0.8326">
                    <am3d:blip r:embed="rId23"/>
                  </am3d:raster>
                  <am3d:objViewport viewportSz="361497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Трехмерная модель 9" descr="Металлический глобус">
                <a:hlinkClick r:id="rId21" action="ppaction://hlinksldjump"/>
                <a:extLst>
                  <a:ext uri="{FF2B5EF4-FFF2-40B4-BE49-F238E27FC236}">
                    <a16:creationId xmlns:a16="http://schemas.microsoft.com/office/drawing/2014/main" id="{CB4ECF6C-B482-4182-B9B1-3DA98D93C5D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448768" y="2848307"/>
                <a:ext cx="2090588" cy="20905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Трехмерная модель 10" descr="Глобус">
                <a:hlinkClick r:id="rId24" action="ppaction://hlinksldjump"/>
                <a:extLst>
                  <a:ext uri="{FF2B5EF4-FFF2-40B4-BE49-F238E27FC236}">
                    <a16:creationId xmlns:a16="http://schemas.microsoft.com/office/drawing/2014/main" id="{2A749998-1D2B-4B38-97A8-F5454FA250E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62150501"/>
                  </p:ext>
                </p:extLst>
              </p:nvPr>
            </p:nvGraphicFramePr>
            <p:xfrm>
              <a:off x="4663325" y="806214"/>
              <a:ext cx="1998124" cy="2017154"/>
            </p:xfrm>
            <a:graphic>
              <a:graphicData uri="http://schemas.microsoft.com/office/drawing/2017/model3d">
                <am3d:model3d r:embed="rId25">
                  <am3d:spPr>
                    <a:xfrm>
                      <a:off x="0" y="0"/>
                      <a:ext cx="1998124" cy="2017154"/>
                    </a:xfrm>
                    <a:prstGeom prst="rect">
                      <a:avLst/>
                    </a:prstGeom>
                  </am3d:spPr>
                  <am3d:camera>
                    <am3d:pos x="0" y="0" z="8006904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803097" d="1000000"/>
                    <am3d:preTrans dx="-41004" dy="71609" dz="88767"/>
                    <am3d:scale>
                      <am3d:sx n="1000000" d="1000000"/>
                      <am3d:sy n="1000000" d="1000000"/>
                      <am3d:sz n="1000000" d="1000000"/>
                    </am3d:scale>
                    <am3d:rot ax="5400000"/>
                    <am3d:postTrans dx="0" dy="0" dz="0"/>
                  </am3d:trans>
                  <am3d:raster rName="Office3DRenderer" rVer="16.0.8326">
                    <am3d:blip r:embed="rId26"/>
                  </am3d:raster>
                  <am3d:objViewport viewportSz="353953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Трехмерная модель 10" descr="Глобус">
                <a:hlinkClick r:id="rId24" action="ppaction://hlinksldjump"/>
                <a:extLst>
                  <a:ext uri="{FF2B5EF4-FFF2-40B4-BE49-F238E27FC236}">
                    <a16:creationId xmlns:a16="http://schemas.microsoft.com/office/drawing/2014/main" id="{2A749998-1D2B-4B38-97A8-F5454FA250E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663325" y="806214"/>
                <a:ext cx="1998124" cy="2017154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4D62DFC8-3E02-404E-B2E1-BA036603E4A9}"/>
              </a:ext>
            </a:extLst>
          </p:cNvPr>
          <p:cNvSpPr txBox="1"/>
          <p:nvPr/>
        </p:nvSpPr>
        <p:spPr>
          <a:xfrm>
            <a:off x="9838174" y="831323"/>
            <a:ext cx="14208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Arial Black" panose="020B0A04020102020204" pitchFamily="34" charset="0"/>
              </a:rPr>
              <a:t>Мягкий и твердый знаки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DC6425-A39A-4D67-A087-98DD3DA852C8}"/>
              </a:ext>
            </a:extLst>
          </p:cNvPr>
          <p:cNvSpPr txBox="1"/>
          <p:nvPr/>
        </p:nvSpPr>
        <p:spPr>
          <a:xfrm>
            <a:off x="7324205" y="3201320"/>
            <a:ext cx="2292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Повторение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9B2A9A-CAA0-46C6-8221-7E3DA0C665BE}"/>
              </a:ext>
            </a:extLst>
          </p:cNvPr>
          <p:cNvSpPr txBox="1"/>
          <p:nvPr/>
        </p:nvSpPr>
        <p:spPr>
          <a:xfrm>
            <a:off x="7254206" y="649776"/>
            <a:ext cx="17466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 Black" panose="020B0A04020102020204" pitchFamily="34" charset="0"/>
              </a:rPr>
              <a:t>Суффиксы, приставки и предлоги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E0FCF5-DE86-4FFC-862E-A61B5E0AA7D2}"/>
              </a:ext>
            </a:extLst>
          </p:cNvPr>
          <p:cNvSpPr txBox="1"/>
          <p:nvPr/>
        </p:nvSpPr>
        <p:spPr>
          <a:xfrm>
            <a:off x="4730460" y="1267306"/>
            <a:ext cx="16690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Звонкие и глухие согласные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686635F-F75F-4CA0-BE45-4F6A4F7040AF}"/>
              </a:ext>
            </a:extLst>
          </p:cNvPr>
          <p:cNvSpPr txBox="1"/>
          <p:nvPr/>
        </p:nvSpPr>
        <p:spPr>
          <a:xfrm>
            <a:off x="4651067" y="3617131"/>
            <a:ext cx="1642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 Black" panose="020B0A04020102020204" pitchFamily="34" charset="0"/>
              </a:rPr>
              <a:t>Удвоенные согласные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59C2AD-007A-4BB3-B77D-7EDA9879457C}"/>
              </a:ext>
            </a:extLst>
          </p:cNvPr>
          <p:cNvSpPr txBox="1"/>
          <p:nvPr/>
        </p:nvSpPr>
        <p:spPr>
          <a:xfrm>
            <a:off x="6023005" y="5337257"/>
            <a:ext cx="20025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Arial Black" panose="020B0A04020102020204" pitchFamily="34" charset="0"/>
              </a:rPr>
              <a:t>Проверяемые безударные гласные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035C3B-4E1B-4C56-A99E-6F4A9608E747}"/>
              </a:ext>
            </a:extLst>
          </p:cNvPr>
          <p:cNvSpPr txBox="1"/>
          <p:nvPr/>
        </p:nvSpPr>
        <p:spPr>
          <a:xfrm>
            <a:off x="8935209" y="5210126"/>
            <a:ext cx="20242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 Black" panose="020B0A04020102020204" pitchFamily="34" charset="0"/>
              </a:rPr>
              <a:t>Непроизносимые согласные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517CFAE-ACAC-46EF-A22B-91465C86A454}"/>
              </a:ext>
            </a:extLst>
          </p:cNvPr>
          <p:cNvSpPr txBox="1"/>
          <p:nvPr/>
        </p:nvSpPr>
        <p:spPr>
          <a:xfrm>
            <a:off x="10202659" y="3307912"/>
            <a:ext cx="16514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Arial Black" panose="020B0A04020102020204" pitchFamily="34" charset="0"/>
              </a:rPr>
              <a:t>Словарные слова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6AC1966-A46E-46EC-AF81-AB117A1190A9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l="11915" t="5859" r="18120" b="6908"/>
          <a:stretch/>
        </p:blipFill>
        <p:spPr>
          <a:xfrm flipH="1">
            <a:off x="58850" y="2291017"/>
            <a:ext cx="3308862" cy="4566983"/>
          </a:xfrm>
          <a:prstGeom prst="rect">
            <a:avLst/>
          </a:prstGeom>
        </p:spPr>
      </p:pic>
      <p:sp>
        <p:nvSpPr>
          <p:cNvPr id="24" name="Пузырек для мыслей: облако 23">
            <a:extLst>
              <a:ext uri="{FF2B5EF4-FFF2-40B4-BE49-F238E27FC236}">
                <a16:creationId xmlns:a16="http://schemas.microsoft.com/office/drawing/2014/main" id="{97BC587E-BF46-4A7E-9E4C-D2FF5B0EC5E4}"/>
              </a:ext>
            </a:extLst>
          </p:cNvPr>
          <p:cNvSpPr/>
          <p:nvPr/>
        </p:nvSpPr>
        <p:spPr>
          <a:xfrm rot="477091">
            <a:off x="1453684" y="346471"/>
            <a:ext cx="3228979" cy="2064298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240F5F7-6D5E-4055-9663-DACD7AACFC4F}"/>
              </a:ext>
            </a:extLst>
          </p:cNvPr>
          <p:cNvSpPr txBox="1"/>
          <p:nvPr/>
        </p:nvSpPr>
        <p:spPr>
          <a:xfrm>
            <a:off x="1676987" y="547878"/>
            <a:ext cx="2817464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50" dirty="0">
                <a:latin typeface="Arial" panose="020B0604020202020204" pitchFamily="34" charset="0"/>
                <a:cs typeface="Arial" panose="020B0604020202020204" pitchFamily="34" charset="0"/>
              </a:rPr>
              <a:t>Вы готовы спасти планеты от вредных вирусов? </a:t>
            </a:r>
          </a:p>
          <a:p>
            <a:pPr algn="ctr"/>
            <a:r>
              <a:rPr lang="ru-RU" sz="1750" dirty="0">
                <a:latin typeface="Arial" panose="020B0604020202020204" pitchFamily="34" charset="0"/>
                <a:cs typeface="Arial" panose="020B0604020202020204" pitchFamily="34" charset="0"/>
              </a:rPr>
              <a:t>Тогда выбирайте планету, на которую мы отправимся.</a:t>
            </a: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3962F9C9-7D4C-484D-8122-80FDB3D459B3}"/>
              </a:ext>
            </a:extLst>
          </p:cNvPr>
          <p:cNvGrpSpPr/>
          <p:nvPr/>
        </p:nvGrpSpPr>
        <p:grpSpPr>
          <a:xfrm>
            <a:off x="8907143" y="1767539"/>
            <a:ext cx="2690453" cy="2019196"/>
            <a:chOff x="8893403" y="1697012"/>
            <a:chExt cx="2690453" cy="2019196"/>
          </a:xfrm>
        </p:grpSpPr>
        <p:pic>
          <p:nvPicPr>
            <p:cNvPr id="37" name="Рисунок 36" descr="Изображение выглядит как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FC328495-D29A-4EBC-884A-996974B447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20" t="5327" r="15335" b="2822"/>
            <a:stretch/>
          </p:blipFill>
          <p:spPr>
            <a:xfrm>
              <a:off x="8893403" y="1697012"/>
              <a:ext cx="1965708" cy="2019196"/>
            </a:xfrm>
            <a:prstGeom prst="rect">
              <a:avLst/>
            </a:prstGeom>
          </p:spPr>
        </p:pic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DD532858-806B-4A6E-8A5D-BC3E496E42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 rot="621708">
              <a:off x="10151172" y="1763351"/>
              <a:ext cx="1432684" cy="890093"/>
            </a:xfrm>
            <a:prstGeom prst="rect">
              <a:avLst/>
            </a:prstGeom>
          </p:spPr>
        </p:pic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5561526B-3C15-4E57-8908-15B98C44089C}"/>
              </a:ext>
            </a:extLst>
          </p:cNvPr>
          <p:cNvGrpSpPr/>
          <p:nvPr/>
        </p:nvGrpSpPr>
        <p:grpSpPr>
          <a:xfrm>
            <a:off x="7406740" y="4065442"/>
            <a:ext cx="2512448" cy="1798286"/>
            <a:chOff x="7406740" y="4065442"/>
            <a:chExt cx="2858048" cy="2068014"/>
          </a:xfrm>
        </p:grpSpPr>
        <p:pic>
          <p:nvPicPr>
            <p:cNvPr id="31" name="Рисунок 30" descr="Изображение выглядит как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DDB5849D-8717-4815-8C8B-AB6F811CE6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56" t="4771" r="15128" b="6474"/>
            <a:stretch/>
          </p:blipFill>
          <p:spPr>
            <a:xfrm>
              <a:off x="7406740" y="4065442"/>
              <a:ext cx="2079996" cy="2068014"/>
            </a:xfrm>
            <a:prstGeom prst="rect">
              <a:avLst/>
            </a:prstGeom>
          </p:spPr>
        </p:pic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0A1C0412-241C-4D8B-A447-A3D2C84DAF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 rot="16897423" flipH="1" flipV="1">
              <a:off x="9103399" y="3921823"/>
              <a:ext cx="890093" cy="1432684"/>
            </a:xfrm>
            <a:prstGeom prst="rect">
              <a:avLst/>
            </a:prstGeom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2D7D9774-BCA3-4865-B85C-C6D963F33178}"/>
              </a:ext>
            </a:extLst>
          </p:cNvPr>
          <p:cNvGrpSpPr/>
          <p:nvPr/>
        </p:nvGrpSpPr>
        <p:grpSpPr>
          <a:xfrm>
            <a:off x="5545087" y="1973473"/>
            <a:ext cx="1998125" cy="2026676"/>
            <a:chOff x="5343750" y="1916264"/>
            <a:chExt cx="2568676" cy="2459254"/>
          </a:xfrm>
        </p:grpSpPr>
        <p:pic>
          <p:nvPicPr>
            <p:cNvPr id="35" name="Рисунок 34" descr="Изображение выглядит как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7F8A7307-A74F-4630-97B9-AAEFEB412A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51" r="14296" b="5725"/>
            <a:stretch/>
          </p:blipFill>
          <p:spPr>
            <a:xfrm>
              <a:off x="5863961" y="2193402"/>
              <a:ext cx="2048465" cy="2182116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04FF7118-A1F3-4129-A7E5-44A7F8C8F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5343750" y="1916264"/>
              <a:ext cx="1280271" cy="16399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7101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9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7" presetClass="emph" presetSubtype="25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59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37" presetClass="emph" presetSubtype="128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59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7" presetClass="emph" presetSubtype="5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59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3d.view.rotation.x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7" presetClass="emph" presetSubtype="102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59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3d.view.rotation.x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7" presetClass="emph" presetSubtype="204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6" dur="59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3d.view.rotation.z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7" presetClass="emph" presetSubtype="409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59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3d.view.rotation.z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8" presetClass="emph" presetSubtype="128" accel="20000" decel="2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20" dur="59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6.9747"/>
                                          </p:val>
                                        </p:tav>
                                        <p:tav tm="6660">
                                          <p:val>
                                            <p:fltVal val="12.1039"/>
                                          </p:val>
                                        </p:tav>
                                        <p:tav tm="9990">
                                          <p:val>
                                            <p:fltVal val="15.6713"/>
                                          </p:val>
                                        </p:tav>
                                        <p:tav tm="13320">
                                          <p:val>
                                            <p:fltVal val="17.9604"/>
                                          </p:val>
                                        </p:tav>
                                        <p:tav tm="16650">
                                          <p:val>
                                            <p:fltVal val="19.2548"/>
                                          </p:val>
                                        </p:tav>
                                        <p:tav tm="19970">
                                          <p:val>
                                            <p:fltVal val="19.8371"/>
                                          </p:val>
                                        </p:tav>
                                        <p:tav tm="23290">
                                          <p:val>
                                            <p:fltVal val="19.9936"/>
                                          </p:val>
                                        </p:tav>
                                        <p:tav tm="26620">
                                          <p:val>
                                            <p:fltVal val="19.9945"/>
                                          </p:val>
                                        </p:tav>
                                        <p:tav tm="29950">
                                          <p:val>
                                            <p:fltVal val="19.8447"/>
                                          </p:val>
                                        </p:tav>
                                        <p:tav tm="33280">
                                          <p:val>
                                            <p:fltVal val="19.2733"/>
                                          </p:val>
                                        </p:tav>
                                        <p:tav tm="36610">
                                          <p:val>
                                            <p:fltVal val="17.9968"/>
                                          </p:val>
                                        </p:tav>
                                        <p:tav tm="39940">
                                          <p:val>
                                            <p:fltVal val="15.7316"/>
                                          </p:val>
                                        </p:tav>
                                        <p:tav tm="43270">
                                          <p:val>
                                            <p:fltVal val="12.194"/>
                                          </p:val>
                                        </p:tav>
                                        <p:tav tm="46600">
                                          <p:val>
                                            <p:fltVal val="7.1005"/>
                                          </p:val>
                                        </p:tav>
                                        <p:tav tm="49930">
                                          <p:val>
                                            <p:fltVal val="0.1675"/>
                                          </p:val>
                                        </p:tav>
                                        <p:tav tm="53250">
                                          <p:val>
                                            <p:fltVal val="-6.8299"/>
                                          </p:val>
                                        </p:tav>
                                        <p:tav tm="56580">
                                          <p:val>
                                            <p:fltVal val="-12.0002"/>
                                          </p:val>
                                        </p:tav>
                                        <p:tav tm="59900">
                                          <p:val>
                                            <p:fltVal val="-15.593"/>
                                          </p:val>
                                        </p:tav>
                                        <p:tav tm="63220">
                                          <p:val>
                                            <p:fltVal val="-17.9075"/>
                                          </p:val>
                                        </p:tav>
                                        <p:tav tm="66540">
                                          <p:val>
                                            <p:fltVal val="-19.2249"/>
                                          </p:val>
                                        </p:tav>
                                        <p:tav tm="69870">
                                          <p:val>
                                            <p:fltVal val="-19.8271"/>
                                          </p:val>
                                        </p:tav>
                                        <p:tav tm="73190">
                                          <p:val>
                                            <p:fltVal val="-19.9924"/>
                                          </p:val>
                                        </p:tav>
                                        <p:tav tm="76510">
                                          <p:val>
                                            <p:fltVal val="-19.9955"/>
                                          </p:val>
                                        </p:tav>
                                        <p:tav tm="79830">
                                          <p:val>
                                            <p:fltVal val="-19.8557"/>
                                          </p:val>
                                        </p:tav>
                                        <p:tav tm="83160">
                                          <p:val>
                                            <p:fltVal val="-19.3045"/>
                                          </p:val>
                                        </p:tav>
                                        <p:tav tm="86480">
                                          <p:val>
                                            <p:fltVal val="-18.0634"/>
                                          </p:val>
                                        </p:tav>
                                        <p:tav tm="89800">
                                          <p:val>
                                            <p:fltVal val="-15.8505"/>
                                          </p:val>
                                        </p:tav>
                                        <p:tav tm="93120">
                                          <p:val>
                                            <p:fltVal val="-12.3847"/>
                                          </p:val>
                                        </p:tav>
                                        <p:tav tm="96450">
                                          <p:val>
                                            <p:fltVal val="-7.3674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C689E93-B93C-41EE-AC7A-B01B9BC238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72635">
            <a:off x="-401195" y="3807992"/>
            <a:ext cx="2694666" cy="273734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588B50F-50F4-4F94-8E4D-D29CE38EC8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990" t="35141" r="19052" b="31825"/>
          <a:stretch/>
        </p:blipFill>
        <p:spPr>
          <a:xfrm rot="19783401">
            <a:off x="5815857" y="5529067"/>
            <a:ext cx="1614246" cy="799527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5DD8FC38-76E3-401A-AB31-CF69B4FE37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950488">
            <a:off x="3554420" y="5161993"/>
            <a:ext cx="2097206" cy="2005758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43DDFA06-5CE8-4679-AAD3-78184A4D93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5928" y="4939814"/>
            <a:ext cx="2097206" cy="2005758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8F06F526-764A-49CC-8A4E-1972FF6E2D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62800">
            <a:off x="7950003" y="5190113"/>
            <a:ext cx="1319926" cy="1631849"/>
          </a:xfrm>
          <a:prstGeom prst="rect">
            <a:avLst/>
          </a:prstGeom>
        </p:spPr>
      </p:pic>
      <p:pic>
        <p:nvPicPr>
          <p:cNvPr id="3" name="Рисунок 2" descr="Изображение выглядит как текст, кукла, игрушка, векторная графика&#10;&#10;Автоматически созданное описание">
            <a:hlinkClick r:id="rId9" action="ppaction://hlinksldjump"/>
            <a:extLst>
              <a:ext uri="{FF2B5EF4-FFF2-40B4-BE49-F238E27FC236}">
                <a16:creationId xmlns:a16="http://schemas.microsoft.com/office/drawing/2014/main" id="{24BFED34-E9D8-41DE-818A-A9650199F1D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577" y="1890926"/>
            <a:ext cx="3301932" cy="3658722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24D9883C-E16D-4C3B-A64E-6092D55E63CC}"/>
              </a:ext>
            </a:extLst>
          </p:cNvPr>
          <p:cNvGrpSpPr/>
          <p:nvPr/>
        </p:nvGrpSpPr>
        <p:grpSpPr>
          <a:xfrm>
            <a:off x="7841077" y="533905"/>
            <a:ext cx="3105293" cy="2081121"/>
            <a:chOff x="7617425" y="337511"/>
            <a:chExt cx="3105293" cy="2081121"/>
          </a:xfrm>
        </p:grpSpPr>
        <p:sp>
          <p:nvSpPr>
            <p:cNvPr id="4" name="Пузырек для мыслей: облако 3">
              <a:extLst>
                <a:ext uri="{FF2B5EF4-FFF2-40B4-BE49-F238E27FC236}">
                  <a16:creationId xmlns:a16="http://schemas.microsoft.com/office/drawing/2014/main" id="{1DA54132-AA8A-4CE7-9BA3-EBDDE1E9ABC3}"/>
                </a:ext>
              </a:extLst>
            </p:cNvPr>
            <p:cNvSpPr/>
            <p:nvPr/>
          </p:nvSpPr>
          <p:spPr>
            <a:xfrm rot="20220231" flipH="1">
              <a:off x="7617425" y="337511"/>
              <a:ext cx="3099195" cy="2081121"/>
            </a:xfrm>
            <a:prstGeom prst="cloudCallou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EE5F4B2-49FE-45BE-9408-C94AD77275BA}"/>
                </a:ext>
              </a:extLst>
            </p:cNvPr>
            <p:cNvSpPr txBox="1"/>
            <p:nvPr/>
          </p:nvSpPr>
          <p:spPr>
            <a:xfrm rot="20498367">
              <a:off x="7673829" y="571928"/>
              <a:ext cx="3048889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/>
                <a:t>Мы на планете «Проверяемые безударные гласные». </a:t>
              </a:r>
            </a:p>
            <a:p>
              <a:pPr algn="ctr"/>
              <a:r>
                <a:rPr lang="ru-RU" dirty="0"/>
                <a:t>Пойдем по следам и уничтожим вирусы.</a:t>
              </a:r>
            </a:p>
          </p:txBody>
        </p:sp>
      </p:grpSp>
      <p:pic>
        <p:nvPicPr>
          <p:cNvPr id="54" name="Рисунок 53">
            <a:hlinkClick r:id="rId11"/>
            <a:extLst>
              <a:ext uri="{FF2B5EF4-FFF2-40B4-BE49-F238E27FC236}">
                <a16:creationId xmlns:a16="http://schemas.microsoft.com/office/drawing/2014/main" id="{02383FE1-CB8A-4661-AE1F-9205A58C9B3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0386519">
            <a:off x="5034481" y="5435891"/>
            <a:ext cx="1145295" cy="1140293"/>
          </a:xfrm>
          <a:prstGeom prst="rect">
            <a:avLst/>
          </a:prstGeom>
        </p:spPr>
      </p:pic>
      <p:pic>
        <p:nvPicPr>
          <p:cNvPr id="56" name="Рисунок 55">
            <a:hlinkClick r:id="rId13"/>
            <a:extLst>
              <a:ext uri="{FF2B5EF4-FFF2-40B4-BE49-F238E27FC236}">
                <a16:creationId xmlns:a16="http://schemas.microsoft.com/office/drawing/2014/main" id="{AC7A1581-106C-489D-81E0-6E77443BF84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6526" y="5498486"/>
            <a:ext cx="1194639" cy="1189422"/>
          </a:xfrm>
          <a:prstGeom prst="rect">
            <a:avLst/>
          </a:prstGeom>
        </p:spPr>
      </p:pic>
      <p:pic>
        <p:nvPicPr>
          <p:cNvPr id="59" name="Рисунок 58">
            <a:hlinkClick r:id="rId14"/>
            <a:extLst>
              <a:ext uri="{FF2B5EF4-FFF2-40B4-BE49-F238E27FC236}">
                <a16:creationId xmlns:a16="http://schemas.microsoft.com/office/drawing/2014/main" id="{8CF215AC-BFDA-463F-93CC-814B08231EA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956766" y="5004223"/>
            <a:ext cx="1198370" cy="1192255"/>
          </a:xfrm>
          <a:prstGeom prst="rect">
            <a:avLst/>
          </a:prstGeom>
        </p:spPr>
      </p:pic>
      <p:pic>
        <p:nvPicPr>
          <p:cNvPr id="61" name="Рисунок 60">
            <a:hlinkClick r:id="rId16"/>
            <a:extLst>
              <a:ext uri="{FF2B5EF4-FFF2-40B4-BE49-F238E27FC236}">
                <a16:creationId xmlns:a16="http://schemas.microsoft.com/office/drawing/2014/main" id="{F1815032-B072-447C-BCB7-F16D3C026C5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03568" y="5111485"/>
            <a:ext cx="1194920" cy="1188823"/>
          </a:xfrm>
          <a:prstGeom prst="rect">
            <a:avLst/>
          </a:prstGeom>
        </p:spPr>
      </p:pic>
      <p:pic>
        <p:nvPicPr>
          <p:cNvPr id="64" name="Рисунок 63">
            <a:hlinkClick r:id="rId18"/>
            <a:extLst>
              <a:ext uri="{FF2B5EF4-FFF2-40B4-BE49-F238E27FC236}">
                <a16:creationId xmlns:a16="http://schemas.microsoft.com/office/drawing/2014/main" id="{92C0FD58-ADF1-49D7-94F9-95BF07D15B1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0816419">
            <a:off x="21696" y="3654051"/>
            <a:ext cx="1180771" cy="116745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471DD67-FC3F-41C1-8504-5C6CC822544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88202" y="5155220"/>
            <a:ext cx="2101138" cy="181239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E8E8B07-5BB9-4BA4-A8CA-AD32379CD06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21179210">
            <a:off x="9790116" y="4715835"/>
            <a:ext cx="2030144" cy="1871634"/>
          </a:xfrm>
          <a:prstGeom prst="rect">
            <a:avLst/>
          </a:prstGeom>
        </p:spPr>
      </p:pic>
      <p:pic>
        <p:nvPicPr>
          <p:cNvPr id="50" name="Рисунок 49">
            <a:hlinkClick r:id="rId22"/>
            <a:extLst>
              <a:ext uri="{FF2B5EF4-FFF2-40B4-BE49-F238E27FC236}">
                <a16:creationId xmlns:a16="http://schemas.microsoft.com/office/drawing/2014/main" id="{0785F49A-5A35-47D9-9C14-A0F6A552549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32071" y="5347982"/>
            <a:ext cx="1194639" cy="118942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BB27384-46DA-4B21-9658-23B73D36F75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609108" y="4943416"/>
            <a:ext cx="2389839" cy="192040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C522196-2DD6-4CE0-81B6-77ED2AA37C8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724541" y="4642439"/>
            <a:ext cx="2682472" cy="216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854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28D69FB6-2298-44A0-89CD-0E4500FD3B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312489">
            <a:off x="2961862" y="5148758"/>
            <a:ext cx="2182557" cy="2066723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973443A5-C3C9-4CDC-B4B6-7FBE80FC8C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6744" y="4889280"/>
            <a:ext cx="2182557" cy="2066723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A1E7083C-33CB-4EEA-B3AB-7BE58C6521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927669">
            <a:off x="5851357" y="5109594"/>
            <a:ext cx="2182557" cy="2066723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82E3111A-0B6A-4A3F-B3EA-B453FC6957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32088">
            <a:off x="7763217" y="5157571"/>
            <a:ext cx="1383798" cy="171081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7ABC9E3-527F-4657-A836-75E9F01853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517" t="30469" r="17051" b="25723"/>
          <a:stretch/>
        </p:blipFill>
        <p:spPr>
          <a:xfrm rot="12847965">
            <a:off x="789725" y="5611706"/>
            <a:ext cx="2431775" cy="840898"/>
          </a:xfrm>
          <a:prstGeom prst="rect">
            <a:avLst/>
          </a:prstGeom>
        </p:spPr>
      </p:pic>
      <p:pic>
        <p:nvPicPr>
          <p:cNvPr id="3" name="Рисунок 2" descr="Изображение выглядит как текст, кукла, игрушка, векторная графика&#10;&#10;Автоматически созданное описание">
            <a:hlinkClick r:id="rId6" action="ppaction://hlinksldjump"/>
            <a:extLst>
              <a:ext uri="{FF2B5EF4-FFF2-40B4-BE49-F238E27FC236}">
                <a16:creationId xmlns:a16="http://schemas.microsoft.com/office/drawing/2014/main" id="{24BFED34-E9D8-41DE-818A-A9650199F1D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6" t="4071" r="15866" b="5070"/>
          <a:stretch/>
        </p:blipFill>
        <p:spPr>
          <a:xfrm>
            <a:off x="9928955" y="1508519"/>
            <a:ext cx="2388568" cy="3324300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24D9883C-E16D-4C3B-A64E-6092D55E63CC}"/>
              </a:ext>
            </a:extLst>
          </p:cNvPr>
          <p:cNvGrpSpPr/>
          <p:nvPr/>
        </p:nvGrpSpPr>
        <p:grpSpPr>
          <a:xfrm>
            <a:off x="7396327" y="252881"/>
            <a:ext cx="3099195" cy="2081121"/>
            <a:chOff x="7617425" y="337511"/>
            <a:chExt cx="3099195" cy="2081121"/>
          </a:xfrm>
        </p:grpSpPr>
        <p:sp>
          <p:nvSpPr>
            <p:cNvPr id="4" name="Пузырек для мыслей: облако 3">
              <a:extLst>
                <a:ext uri="{FF2B5EF4-FFF2-40B4-BE49-F238E27FC236}">
                  <a16:creationId xmlns:a16="http://schemas.microsoft.com/office/drawing/2014/main" id="{1DA54132-AA8A-4CE7-9BA3-EBDDE1E9ABC3}"/>
                </a:ext>
              </a:extLst>
            </p:cNvPr>
            <p:cNvSpPr/>
            <p:nvPr/>
          </p:nvSpPr>
          <p:spPr>
            <a:xfrm rot="20220231" flipH="1">
              <a:off x="7617425" y="337511"/>
              <a:ext cx="3099195" cy="2081121"/>
            </a:xfrm>
            <a:prstGeom prst="cloudCallou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EE5F4B2-49FE-45BE-9408-C94AD77275BA}"/>
                </a:ext>
              </a:extLst>
            </p:cNvPr>
            <p:cNvSpPr txBox="1"/>
            <p:nvPr/>
          </p:nvSpPr>
          <p:spPr>
            <a:xfrm rot="20498367">
              <a:off x="7958287" y="603502"/>
              <a:ext cx="2545502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/>
                <a:t>Мы на планете «Мягкий и твердый знаки». Пойдем по следам и уничтожим вирусы.</a:t>
              </a:r>
            </a:p>
          </p:txBody>
        </p:sp>
      </p:grpSp>
      <p:pic>
        <p:nvPicPr>
          <p:cNvPr id="12" name="Рисунок 11">
            <a:hlinkClick r:id="rId8"/>
            <a:extLst>
              <a:ext uri="{FF2B5EF4-FFF2-40B4-BE49-F238E27FC236}">
                <a16:creationId xmlns:a16="http://schemas.microsoft.com/office/drawing/2014/main" id="{3D8FFB6F-ECB6-454D-8CA8-571F8F5617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51875" y="5352254"/>
            <a:ext cx="1690140" cy="1684791"/>
          </a:xfrm>
          <a:prstGeom prst="rect">
            <a:avLst/>
          </a:prstGeom>
        </p:spPr>
      </p:pic>
      <p:pic>
        <p:nvPicPr>
          <p:cNvPr id="14" name="Рисунок 13">
            <a:hlinkClick r:id="rId10"/>
            <a:extLst>
              <a:ext uri="{FF2B5EF4-FFF2-40B4-BE49-F238E27FC236}">
                <a16:creationId xmlns:a16="http://schemas.microsoft.com/office/drawing/2014/main" id="{B5B02D24-A799-471E-B9FF-BEA9597061F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08227" y="4726773"/>
            <a:ext cx="1628848" cy="1618571"/>
          </a:xfrm>
          <a:prstGeom prst="rect">
            <a:avLst/>
          </a:prstGeom>
        </p:spPr>
      </p:pic>
      <p:pic>
        <p:nvPicPr>
          <p:cNvPr id="15" name="Рисунок 14">
            <a:hlinkClick r:id="rId12"/>
            <a:extLst>
              <a:ext uri="{FF2B5EF4-FFF2-40B4-BE49-F238E27FC236}">
                <a16:creationId xmlns:a16="http://schemas.microsoft.com/office/drawing/2014/main" id="{BCC23D6E-AB70-423D-AB3D-9F4A3EE5234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77878" y="5408237"/>
            <a:ext cx="1557593" cy="1547766"/>
          </a:xfrm>
          <a:prstGeom prst="rect">
            <a:avLst/>
          </a:prstGeom>
        </p:spPr>
      </p:pic>
      <p:pic>
        <p:nvPicPr>
          <p:cNvPr id="16" name="Рисунок 15">
            <a:hlinkClick r:id="rId13"/>
            <a:extLst>
              <a:ext uri="{FF2B5EF4-FFF2-40B4-BE49-F238E27FC236}">
                <a16:creationId xmlns:a16="http://schemas.microsoft.com/office/drawing/2014/main" id="{9A1C47EE-1ADD-4ECC-AB25-368F3D3E262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85679" y="4663292"/>
            <a:ext cx="1557593" cy="1547766"/>
          </a:xfrm>
          <a:prstGeom prst="rect">
            <a:avLst/>
          </a:prstGeom>
        </p:spPr>
      </p:pic>
      <p:pic>
        <p:nvPicPr>
          <p:cNvPr id="17" name="Рисунок 16">
            <a:hlinkClick r:id="rId14"/>
            <a:extLst>
              <a:ext uri="{FF2B5EF4-FFF2-40B4-BE49-F238E27FC236}">
                <a16:creationId xmlns:a16="http://schemas.microsoft.com/office/drawing/2014/main" id="{2C3E880C-52A3-4D1B-87DA-EB44423E3C5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246947" y="4195741"/>
            <a:ext cx="2199258" cy="17269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C5CF26C-4E94-4049-8310-B875D410076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0085192">
            <a:off x="3375438" y="4051012"/>
            <a:ext cx="2522874" cy="2485682"/>
          </a:xfrm>
          <a:prstGeom prst="rect">
            <a:avLst/>
          </a:prstGeom>
        </p:spPr>
      </p:pic>
      <p:pic>
        <p:nvPicPr>
          <p:cNvPr id="13" name="Рисунок 12">
            <a:hlinkClick r:id="rId17"/>
            <a:extLst>
              <a:ext uri="{FF2B5EF4-FFF2-40B4-BE49-F238E27FC236}">
                <a16:creationId xmlns:a16="http://schemas.microsoft.com/office/drawing/2014/main" id="{4346DC5C-FE62-41C3-9BF0-1CB5401E2A9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060869">
            <a:off x="8816412" y="5224582"/>
            <a:ext cx="1700747" cy="169001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D998EF0-10EF-4C88-ADAC-1F5FD99E77B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739250" y="4604954"/>
            <a:ext cx="2127345" cy="1838892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155A7E5A-9520-406B-BD59-C280F22BD4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9" t="4602" r="23066" b="10875"/>
          <a:stretch/>
        </p:blipFill>
        <p:spPr>
          <a:xfrm rot="13334159">
            <a:off x="10296325" y="4744256"/>
            <a:ext cx="794625" cy="158360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8B5BF0C-EEFE-4887-BC42-DD3DB789BDB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60991" y="5331511"/>
            <a:ext cx="2024047" cy="17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481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03F13EE-B258-4B34-9FE0-66BCA54609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111774">
            <a:off x="1169135" y="4857690"/>
            <a:ext cx="2145978" cy="257883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411D3A2-3F48-4C4A-9773-BF9AD97D2B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156080">
            <a:off x="9809344" y="4191630"/>
            <a:ext cx="1341236" cy="233497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B926A96-2C2C-48C6-8BC5-0239B3B293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873473">
            <a:off x="7049915" y="4805816"/>
            <a:ext cx="2145978" cy="257883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02DA489-BF4A-4CAB-889A-025903B441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21350">
            <a:off x="3540312" y="4839065"/>
            <a:ext cx="3334801" cy="3212870"/>
          </a:xfrm>
          <a:prstGeom prst="rect">
            <a:avLst/>
          </a:prstGeom>
        </p:spPr>
      </p:pic>
      <p:pic>
        <p:nvPicPr>
          <p:cNvPr id="3" name="Рисунок 2" descr="Изображение выглядит как текст, кукла, игрушка, векторная графика&#10;&#10;Автоматически созданное описание">
            <a:hlinkClick r:id="rId6" action="ppaction://hlinksldjump"/>
            <a:extLst>
              <a:ext uri="{FF2B5EF4-FFF2-40B4-BE49-F238E27FC236}">
                <a16:creationId xmlns:a16="http://schemas.microsoft.com/office/drawing/2014/main" id="{24BFED34-E9D8-41DE-818A-A9650199F1D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07358" y="130947"/>
            <a:ext cx="3301932" cy="3658722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85042B2C-8FF2-4AB4-B8F8-A00BC685682B}"/>
              </a:ext>
            </a:extLst>
          </p:cNvPr>
          <p:cNvGrpSpPr/>
          <p:nvPr/>
        </p:nvGrpSpPr>
        <p:grpSpPr>
          <a:xfrm rot="1928933">
            <a:off x="2328739" y="265667"/>
            <a:ext cx="2992758" cy="2087576"/>
            <a:chOff x="1344002" y="1179382"/>
            <a:chExt cx="2992758" cy="2087576"/>
          </a:xfrm>
        </p:grpSpPr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1F86F6EC-8B8C-482E-A843-F5586E8DE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44002" y="1179382"/>
              <a:ext cx="2992758" cy="208757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C385463-76D4-4B54-BFD7-50796F5CCE97}"/>
                </a:ext>
              </a:extLst>
            </p:cNvPr>
            <p:cNvSpPr txBox="1"/>
            <p:nvPr/>
          </p:nvSpPr>
          <p:spPr>
            <a:xfrm>
              <a:off x="1444283" y="1443339"/>
              <a:ext cx="271726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/>
                <a:t>Мы на планете «Удвоенные согласные». Пойдем по следам и уничтожим вирусы </a:t>
              </a:r>
            </a:p>
          </p:txBody>
        </p:sp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4F170AB-57E7-40A4-BAE9-BDF9BE08B57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8265" t="30163" r="15102" b="24840"/>
          <a:stretch/>
        </p:blipFill>
        <p:spPr>
          <a:xfrm rot="6053480">
            <a:off x="-155504" y="4073630"/>
            <a:ext cx="2193639" cy="858627"/>
          </a:xfrm>
          <a:prstGeom prst="rect">
            <a:avLst/>
          </a:prstGeom>
        </p:spPr>
      </p:pic>
      <p:pic>
        <p:nvPicPr>
          <p:cNvPr id="12" name="Рисунок 11">
            <a:hlinkClick r:id="rId10"/>
            <a:extLst>
              <a:ext uri="{FF2B5EF4-FFF2-40B4-BE49-F238E27FC236}">
                <a16:creationId xmlns:a16="http://schemas.microsoft.com/office/drawing/2014/main" id="{577CCFFE-3012-43F4-9D66-18AD3F662E6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5585" y="5300827"/>
            <a:ext cx="1131515" cy="1126574"/>
          </a:xfrm>
          <a:prstGeom prst="rect">
            <a:avLst/>
          </a:prstGeom>
        </p:spPr>
      </p:pic>
      <p:pic>
        <p:nvPicPr>
          <p:cNvPr id="14" name="Рисунок 13">
            <a:hlinkClick r:id="rId12"/>
            <a:extLst>
              <a:ext uri="{FF2B5EF4-FFF2-40B4-BE49-F238E27FC236}">
                <a16:creationId xmlns:a16="http://schemas.microsoft.com/office/drawing/2014/main" id="{42F5D708-15D7-4DFF-BB94-AE8C6CE719C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343946">
            <a:off x="3204535" y="5548974"/>
            <a:ext cx="1241165" cy="1235745"/>
          </a:xfrm>
          <a:prstGeom prst="rect">
            <a:avLst/>
          </a:prstGeom>
        </p:spPr>
      </p:pic>
      <p:pic>
        <p:nvPicPr>
          <p:cNvPr id="16" name="Рисунок 15">
            <a:hlinkClick r:id="rId14"/>
            <a:extLst>
              <a:ext uri="{FF2B5EF4-FFF2-40B4-BE49-F238E27FC236}">
                <a16:creationId xmlns:a16="http://schemas.microsoft.com/office/drawing/2014/main" id="{8DAAE98E-F3BA-46A3-BA56-D2CB74139DF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9030673">
            <a:off x="5867674" y="5292336"/>
            <a:ext cx="1579335" cy="1579335"/>
          </a:xfrm>
          <a:prstGeom prst="rect">
            <a:avLst/>
          </a:prstGeom>
        </p:spPr>
      </p:pic>
      <p:pic>
        <p:nvPicPr>
          <p:cNvPr id="18" name="Рисунок 17">
            <a:hlinkClick r:id="rId16"/>
            <a:extLst>
              <a:ext uri="{FF2B5EF4-FFF2-40B4-BE49-F238E27FC236}">
                <a16:creationId xmlns:a16="http://schemas.microsoft.com/office/drawing/2014/main" id="{8F8668A3-48C7-44D3-9006-346EF6E4344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48684" y="5149474"/>
            <a:ext cx="1233296" cy="122791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3F8725DE-F879-49BE-B948-5C15BF954F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580002">
            <a:off x="8713064" y="2614951"/>
            <a:ext cx="2145978" cy="2578832"/>
          </a:xfrm>
          <a:prstGeom prst="rect">
            <a:avLst/>
          </a:prstGeom>
        </p:spPr>
      </p:pic>
      <p:pic>
        <p:nvPicPr>
          <p:cNvPr id="19" name="Рисунок 18">
            <a:hlinkClick r:id="rId17"/>
            <a:extLst>
              <a:ext uri="{FF2B5EF4-FFF2-40B4-BE49-F238E27FC236}">
                <a16:creationId xmlns:a16="http://schemas.microsoft.com/office/drawing/2014/main" id="{5234D86A-76BD-4F96-869E-32258140F1A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87030" y="3863452"/>
            <a:ext cx="1107436" cy="1102599"/>
          </a:xfrm>
          <a:prstGeom prst="rect">
            <a:avLst/>
          </a:prstGeom>
        </p:spPr>
      </p:pic>
      <p:pic>
        <p:nvPicPr>
          <p:cNvPr id="22" name="Рисунок 21">
            <a:hlinkClick r:id="rId18"/>
            <a:extLst>
              <a:ext uri="{FF2B5EF4-FFF2-40B4-BE49-F238E27FC236}">
                <a16:creationId xmlns:a16="http://schemas.microsoft.com/office/drawing/2014/main" id="{8FE03706-FF2C-4831-8EB6-7D7D79A4C023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4" t="15180" r="21933" b="12411"/>
          <a:stretch/>
        </p:blipFill>
        <p:spPr>
          <a:xfrm>
            <a:off x="7773294" y="3112199"/>
            <a:ext cx="1107437" cy="1095315"/>
          </a:xfrm>
          <a:prstGeom prst="rect">
            <a:avLst/>
          </a:prstGeom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3595F302-8BC7-402D-BD17-1470EFE6017D}"/>
              </a:ext>
            </a:extLst>
          </p:cNvPr>
          <p:cNvGrpSpPr/>
          <p:nvPr/>
        </p:nvGrpSpPr>
        <p:grpSpPr>
          <a:xfrm>
            <a:off x="9909376" y="3303917"/>
            <a:ext cx="2389933" cy="1921925"/>
            <a:chOff x="9855951" y="3453789"/>
            <a:chExt cx="2389933" cy="1921925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4494344F-0286-4468-AFE5-42DD23E5E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9855951" y="3565045"/>
              <a:ext cx="2103302" cy="1810669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950FDFDC-4A02-4E8A-9763-6AB33C96E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0813200" y="3453789"/>
              <a:ext cx="1432684" cy="890093"/>
            </a:xfrm>
            <a:prstGeom prst="rect">
              <a:avLst/>
            </a:prstGeom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1AD30730-E8BC-40CA-8AA1-C685FF55CBF0}"/>
              </a:ext>
            </a:extLst>
          </p:cNvPr>
          <p:cNvGrpSpPr/>
          <p:nvPr/>
        </p:nvGrpSpPr>
        <p:grpSpPr>
          <a:xfrm>
            <a:off x="401743" y="4600474"/>
            <a:ext cx="2581951" cy="2086968"/>
            <a:chOff x="305703" y="4771032"/>
            <a:chExt cx="2581951" cy="2086968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CECF5DBE-D54D-4C85-995D-964BC0FC9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305703" y="5047331"/>
              <a:ext cx="2103302" cy="1810669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49F65361-1140-4CFA-92F2-D92596B98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454970" y="4771032"/>
              <a:ext cx="1432684" cy="890093"/>
            </a:xfrm>
            <a:prstGeom prst="rect">
              <a:avLst/>
            </a:prstGeom>
          </p:spPr>
        </p:pic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5790D25B-6D8C-426C-B251-816A9A838166}"/>
              </a:ext>
            </a:extLst>
          </p:cNvPr>
          <p:cNvGrpSpPr/>
          <p:nvPr/>
        </p:nvGrpSpPr>
        <p:grpSpPr>
          <a:xfrm>
            <a:off x="5634888" y="4854537"/>
            <a:ext cx="2680327" cy="2159725"/>
            <a:chOff x="5623129" y="4873336"/>
            <a:chExt cx="2680327" cy="2159725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F62B8CE7-21ED-4958-99B4-FFB836269F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5623129" y="5130944"/>
              <a:ext cx="2207174" cy="1902117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D28EC735-4023-4402-9A64-DE46F1B29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6870772" y="4873336"/>
              <a:ext cx="1432684" cy="8900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84916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CE55A8A-AC5C-4A3E-ABEE-ED65E0D0D6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45602">
            <a:off x="201167" y="4535654"/>
            <a:ext cx="1615580" cy="159119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77FCBC6-F2FA-4371-9580-1EC9155990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261324">
            <a:off x="1949917" y="5074367"/>
            <a:ext cx="1615580" cy="159119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3032333-8463-4557-9E56-27E274152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247454">
            <a:off x="3799141" y="4349543"/>
            <a:ext cx="1615580" cy="159119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B4C1444-3408-4610-8ED3-E8D00B625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754667">
            <a:off x="7342237" y="3887615"/>
            <a:ext cx="1615580" cy="1591194"/>
          </a:xfrm>
          <a:prstGeom prst="rect">
            <a:avLst/>
          </a:prstGeom>
        </p:spPr>
      </p:pic>
      <p:pic>
        <p:nvPicPr>
          <p:cNvPr id="3" name="Рисунок 2" descr="Изображение выглядит как текст, кукла, игрушка, векторная графика&#10;&#10;Автоматически созданное описание">
            <a:hlinkClick r:id="rId4" action="ppaction://hlinksldjump"/>
            <a:extLst>
              <a:ext uri="{FF2B5EF4-FFF2-40B4-BE49-F238E27FC236}">
                <a16:creationId xmlns:a16="http://schemas.microsoft.com/office/drawing/2014/main" id="{24BFED34-E9D8-41DE-818A-A9650199F1D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1" t="3764" r="17190" b="5014"/>
          <a:stretch/>
        </p:blipFill>
        <p:spPr>
          <a:xfrm>
            <a:off x="9692885" y="2072530"/>
            <a:ext cx="2255520" cy="3337560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24D9883C-E16D-4C3B-A64E-6092D55E63CC}"/>
              </a:ext>
            </a:extLst>
          </p:cNvPr>
          <p:cNvGrpSpPr/>
          <p:nvPr/>
        </p:nvGrpSpPr>
        <p:grpSpPr>
          <a:xfrm rot="20819596">
            <a:off x="7322004" y="857322"/>
            <a:ext cx="3105293" cy="2081121"/>
            <a:chOff x="7617425" y="337511"/>
            <a:chExt cx="3105293" cy="2081121"/>
          </a:xfrm>
        </p:grpSpPr>
        <p:sp>
          <p:nvSpPr>
            <p:cNvPr id="4" name="Пузырек для мыслей: облако 3">
              <a:extLst>
                <a:ext uri="{FF2B5EF4-FFF2-40B4-BE49-F238E27FC236}">
                  <a16:creationId xmlns:a16="http://schemas.microsoft.com/office/drawing/2014/main" id="{1DA54132-AA8A-4CE7-9BA3-EBDDE1E9ABC3}"/>
                </a:ext>
              </a:extLst>
            </p:cNvPr>
            <p:cNvSpPr/>
            <p:nvPr/>
          </p:nvSpPr>
          <p:spPr>
            <a:xfrm rot="20220231" flipH="1">
              <a:off x="7617425" y="337511"/>
              <a:ext cx="3099195" cy="2081121"/>
            </a:xfrm>
            <a:prstGeom prst="cloudCallou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EE5F4B2-49FE-45BE-9408-C94AD77275BA}"/>
                </a:ext>
              </a:extLst>
            </p:cNvPr>
            <p:cNvSpPr txBox="1"/>
            <p:nvPr/>
          </p:nvSpPr>
          <p:spPr>
            <a:xfrm rot="20498367">
              <a:off x="7673829" y="848926"/>
              <a:ext cx="30488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/>
                <a:t>Мы на планете «Словарные слова». Пойдем по следам и </a:t>
              </a:r>
              <a:r>
                <a:rPr lang="ru-RU"/>
                <a:t>уничтожим вирусы.</a:t>
              </a:r>
              <a:endParaRPr lang="ru-RU" dirty="0"/>
            </a:p>
          </p:txBody>
        </p:sp>
      </p:grpSp>
      <p:pic>
        <p:nvPicPr>
          <p:cNvPr id="6" name="Рисунок 5">
            <a:hlinkClick r:id="rId6"/>
            <a:extLst>
              <a:ext uri="{FF2B5EF4-FFF2-40B4-BE49-F238E27FC236}">
                <a16:creationId xmlns:a16="http://schemas.microsoft.com/office/drawing/2014/main" id="{5D955B5B-20CA-43C7-891C-AF6B597D77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313765">
            <a:off x="6393761" y="4187183"/>
            <a:ext cx="1688738" cy="1682642"/>
          </a:xfrm>
          <a:prstGeom prst="rect">
            <a:avLst/>
          </a:prstGeom>
        </p:spPr>
      </p:pic>
      <p:pic>
        <p:nvPicPr>
          <p:cNvPr id="7" name="Рисунок 6">
            <a:hlinkClick r:id="rId8"/>
            <a:extLst>
              <a:ext uri="{FF2B5EF4-FFF2-40B4-BE49-F238E27FC236}">
                <a16:creationId xmlns:a16="http://schemas.microsoft.com/office/drawing/2014/main" id="{393637A3-9324-4084-9FFB-053B58399F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7707" y="4736599"/>
            <a:ext cx="1688738" cy="1682642"/>
          </a:xfrm>
          <a:prstGeom prst="rect">
            <a:avLst/>
          </a:prstGeom>
        </p:spPr>
      </p:pic>
      <p:pic>
        <p:nvPicPr>
          <p:cNvPr id="12" name="Рисунок 11">
            <a:hlinkClick r:id="rId9"/>
            <a:extLst>
              <a:ext uri="{FF2B5EF4-FFF2-40B4-BE49-F238E27FC236}">
                <a16:creationId xmlns:a16="http://schemas.microsoft.com/office/drawing/2014/main" id="{CF7DACAE-4311-4F94-85AC-1061B7C4C9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20909">
            <a:off x="864039" y="5047936"/>
            <a:ext cx="1688738" cy="168264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6215BF3-DC08-43D2-963C-4A814F7629F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3138" t="21977" r="24932" b="20231"/>
          <a:stretch/>
        </p:blipFill>
        <p:spPr>
          <a:xfrm rot="3844288">
            <a:off x="9056682" y="4176556"/>
            <a:ext cx="1168237" cy="1219054"/>
          </a:xfrm>
          <a:prstGeom prst="rect">
            <a:avLst/>
          </a:prstGeom>
        </p:spPr>
      </p:pic>
      <p:pic>
        <p:nvPicPr>
          <p:cNvPr id="8" name="Рисунок 7">
            <a:hlinkClick r:id="rId11"/>
            <a:extLst>
              <a:ext uri="{FF2B5EF4-FFF2-40B4-BE49-F238E27FC236}">
                <a16:creationId xmlns:a16="http://schemas.microsoft.com/office/drawing/2014/main" id="{3440AD04-2053-4CB0-9B2C-9E1526DEC3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20536">
            <a:off x="8042573" y="3104808"/>
            <a:ext cx="1688738" cy="168264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39C0981-2244-496E-A74A-B84BAD3C91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4854" y="4349544"/>
            <a:ext cx="1615580" cy="1591194"/>
          </a:xfrm>
          <a:prstGeom prst="rect">
            <a:avLst/>
          </a:prstGeom>
        </p:spPr>
      </p:pic>
      <p:pic>
        <p:nvPicPr>
          <p:cNvPr id="10" name="Рисунок 9">
            <a:hlinkClick r:id="rId12"/>
            <a:extLst>
              <a:ext uri="{FF2B5EF4-FFF2-40B4-BE49-F238E27FC236}">
                <a16:creationId xmlns:a16="http://schemas.microsoft.com/office/drawing/2014/main" id="{CF20F24B-4CCA-4730-AE00-AB8224707F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9428" y="3608969"/>
            <a:ext cx="1688738" cy="168264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A31DBC8-131F-4B84-86BE-63DA2C39146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403251">
            <a:off x="67218" y="3620587"/>
            <a:ext cx="1420491" cy="140829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2D60357-D820-40B1-AA7A-FC03D03EF856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2799" t="23962" r="22799" b="20368"/>
          <a:stretch/>
        </p:blipFill>
        <p:spPr>
          <a:xfrm>
            <a:off x="7736404" y="2976519"/>
            <a:ext cx="1820811" cy="185645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9EB3CAC-1806-46A5-B7C4-3C093B02A7E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0554641">
            <a:off x="4650467" y="3704662"/>
            <a:ext cx="2081387" cy="156678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F1F0D00-1E1F-4BBA-B7C3-F85F12ED976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3612" y="5018485"/>
            <a:ext cx="1898245" cy="163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626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укла, игрушка, векторная графика&#10;&#10;Автоматически созданное описание">
            <a:hlinkClick r:id="rId3" action="ppaction://hlinksldjump"/>
            <a:extLst>
              <a:ext uri="{FF2B5EF4-FFF2-40B4-BE49-F238E27FC236}">
                <a16:creationId xmlns:a16="http://schemas.microsoft.com/office/drawing/2014/main" id="{24BFED34-E9D8-41DE-818A-A9650199F1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6" t="275" r="16455" b="8503"/>
          <a:stretch/>
        </p:blipFill>
        <p:spPr>
          <a:xfrm>
            <a:off x="9986653" y="2188722"/>
            <a:ext cx="2255520" cy="3337559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24D9883C-E16D-4C3B-A64E-6092D55E63CC}"/>
              </a:ext>
            </a:extLst>
          </p:cNvPr>
          <p:cNvGrpSpPr/>
          <p:nvPr/>
        </p:nvGrpSpPr>
        <p:grpSpPr>
          <a:xfrm>
            <a:off x="7611751" y="854095"/>
            <a:ext cx="3120115" cy="2081121"/>
            <a:chOff x="7617425" y="337511"/>
            <a:chExt cx="3120115" cy="2081121"/>
          </a:xfrm>
        </p:grpSpPr>
        <p:sp>
          <p:nvSpPr>
            <p:cNvPr id="4" name="Пузырек для мыслей: облако 3">
              <a:extLst>
                <a:ext uri="{FF2B5EF4-FFF2-40B4-BE49-F238E27FC236}">
                  <a16:creationId xmlns:a16="http://schemas.microsoft.com/office/drawing/2014/main" id="{1DA54132-AA8A-4CE7-9BA3-EBDDE1E9ABC3}"/>
                </a:ext>
              </a:extLst>
            </p:cNvPr>
            <p:cNvSpPr/>
            <p:nvPr/>
          </p:nvSpPr>
          <p:spPr>
            <a:xfrm rot="20220231" flipH="1">
              <a:off x="7617425" y="337511"/>
              <a:ext cx="3099195" cy="2081121"/>
            </a:xfrm>
            <a:prstGeom prst="cloudCallou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EE5F4B2-49FE-45BE-9408-C94AD77275BA}"/>
                </a:ext>
              </a:extLst>
            </p:cNvPr>
            <p:cNvSpPr txBox="1"/>
            <p:nvPr/>
          </p:nvSpPr>
          <p:spPr>
            <a:xfrm rot="20498367">
              <a:off x="7688651" y="511470"/>
              <a:ext cx="304888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/>
                <a:t>Мы на планете «Непроизносимые согласные». </a:t>
              </a:r>
            </a:p>
            <a:p>
              <a:pPr algn="ctr"/>
              <a:r>
                <a:rPr lang="ru-RU" dirty="0"/>
                <a:t>Пойдем по следам </a:t>
              </a:r>
            </a:p>
            <a:p>
              <a:pPr algn="ctr"/>
              <a:r>
                <a:rPr lang="ru-RU" dirty="0"/>
                <a:t>и уничтожим </a:t>
              </a:r>
            </a:p>
            <a:p>
              <a:pPr algn="ctr"/>
              <a:r>
                <a:rPr lang="ru-RU" dirty="0"/>
                <a:t>вирусы.</a:t>
              </a:r>
            </a:p>
          </p:txBody>
        </p:sp>
      </p:grp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EBC4918-DA7A-4721-873A-D75EFFCAE1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869" t="20802" r="25014" b="21820"/>
          <a:stretch/>
        </p:blipFill>
        <p:spPr>
          <a:xfrm>
            <a:off x="10021585" y="5291990"/>
            <a:ext cx="1194920" cy="121033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A491ABB9-F475-4612-A332-CBD3430A84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869" t="20802" r="25014" b="21820"/>
          <a:stretch/>
        </p:blipFill>
        <p:spPr>
          <a:xfrm rot="5083657">
            <a:off x="8456081" y="4916869"/>
            <a:ext cx="1194920" cy="1210332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0408862A-0206-44AA-ADDA-4D40EB5F4C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869" t="20802" r="25014" b="21820"/>
          <a:stretch/>
        </p:blipFill>
        <p:spPr>
          <a:xfrm rot="5640423">
            <a:off x="3689660" y="4472637"/>
            <a:ext cx="1194920" cy="1210332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0CFC0C8C-3825-453B-8794-328DC7DE13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869" t="20802" r="25014" b="21820"/>
          <a:stretch/>
        </p:blipFill>
        <p:spPr>
          <a:xfrm rot="4796426">
            <a:off x="6095689" y="4996214"/>
            <a:ext cx="1194920" cy="1210332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0AB2D3DF-F218-47AF-8089-8BD0910DE9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869" t="20802" r="25014" b="21820"/>
          <a:stretch/>
        </p:blipFill>
        <p:spPr>
          <a:xfrm rot="20892755">
            <a:off x="4955734" y="5126483"/>
            <a:ext cx="1194920" cy="1210332"/>
          </a:xfrm>
          <a:prstGeom prst="rect">
            <a:avLst/>
          </a:prstGeom>
        </p:spPr>
      </p:pic>
      <p:pic>
        <p:nvPicPr>
          <p:cNvPr id="14" name="Рисунок 13">
            <a:hlinkClick r:id="rId6"/>
            <a:extLst>
              <a:ext uri="{FF2B5EF4-FFF2-40B4-BE49-F238E27FC236}">
                <a16:creationId xmlns:a16="http://schemas.microsoft.com/office/drawing/2014/main" id="{9C022C2E-1CC6-40BC-98E2-CCD9FFB8CE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4466" y="3316492"/>
            <a:ext cx="1420491" cy="1408298"/>
          </a:xfrm>
          <a:prstGeom prst="rect">
            <a:avLst/>
          </a:prstGeom>
        </p:spPr>
      </p:pic>
      <p:pic>
        <p:nvPicPr>
          <p:cNvPr id="8" name="Рисунок 7">
            <a:hlinkClick r:id="rId8"/>
            <a:extLst>
              <a:ext uri="{FF2B5EF4-FFF2-40B4-BE49-F238E27FC236}">
                <a16:creationId xmlns:a16="http://schemas.microsoft.com/office/drawing/2014/main" id="{BA98C9D7-1965-4524-984B-73DCD72373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96446" y="4282540"/>
            <a:ext cx="1194920" cy="1188823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BBD831F3-CCBE-483C-9B3B-9F21945B6C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869" t="20802" r="25014" b="21820"/>
          <a:stretch/>
        </p:blipFill>
        <p:spPr>
          <a:xfrm rot="20596119">
            <a:off x="7362398" y="5163575"/>
            <a:ext cx="1194920" cy="1210332"/>
          </a:xfrm>
          <a:prstGeom prst="rect">
            <a:avLst/>
          </a:prstGeom>
        </p:spPr>
      </p:pic>
      <p:pic>
        <p:nvPicPr>
          <p:cNvPr id="13" name="Рисунок 12">
            <a:hlinkClick r:id="rId10"/>
            <a:extLst>
              <a:ext uri="{FF2B5EF4-FFF2-40B4-BE49-F238E27FC236}">
                <a16:creationId xmlns:a16="http://schemas.microsoft.com/office/drawing/2014/main" id="{C21CB1DF-A494-4F04-8DC1-6C503B7F9B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95122" y="5578166"/>
            <a:ext cx="1194920" cy="1188823"/>
          </a:xfrm>
          <a:prstGeom prst="rect">
            <a:avLst/>
          </a:prstGeom>
        </p:spPr>
      </p:pic>
      <p:pic>
        <p:nvPicPr>
          <p:cNvPr id="12" name="Рисунок 11">
            <a:hlinkClick r:id="rId11"/>
            <a:extLst>
              <a:ext uri="{FF2B5EF4-FFF2-40B4-BE49-F238E27FC236}">
                <a16:creationId xmlns:a16="http://schemas.microsoft.com/office/drawing/2014/main" id="{D3E658BC-CC7D-4687-A462-4C05BD134F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55506" y="4223083"/>
            <a:ext cx="1194920" cy="1188823"/>
          </a:xfrm>
          <a:prstGeom prst="rect">
            <a:avLst/>
          </a:prstGeom>
        </p:spPr>
      </p:pic>
      <p:pic>
        <p:nvPicPr>
          <p:cNvPr id="7" name="Рисунок 6">
            <a:hlinkClick r:id="rId12"/>
            <a:extLst>
              <a:ext uri="{FF2B5EF4-FFF2-40B4-BE49-F238E27FC236}">
                <a16:creationId xmlns:a16="http://schemas.microsoft.com/office/drawing/2014/main" id="{F7634A27-1A86-4112-8965-28154BA519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61249" y="5570197"/>
            <a:ext cx="1194920" cy="1188823"/>
          </a:xfrm>
          <a:prstGeom prst="rect">
            <a:avLst/>
          </a:prstGeom>
        </p:spPr>
      </p:pic>
      <p:pic>
        <p:nvPicPr>
          <p:cNvPr id="10" name="Рисунок 9">
            <a:hlinkClick r:id="rId13"/>
            <a:extLst>
              <a:ext uri="{FF2B5EF4-FFF2-40B4-BE49-F238E27FC236}">
                <a16:creationId xmlns:a16="http://schemas.microsoft.com/office/drawing/2014/main" id="{861A4339-F78D-49CA-ABDD-3C4337F2DA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27371" y="5459444"/>
            <a:ext cx="1194920" cy="118882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F3CE77A-DAE1-4918-9077-E74330A5CD3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20852" y="5118633"/>
            <a:ext cx="2232056" cy="168020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DD7599E-FC71-4638-A7C3-E1E0194DA8B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30536" y="3771621"/>
            <a:ext cx="2578832" cy="208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77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укла, игрушка, векторная графика&#10;&#10;Автоматически созданное описание">
            <a:hlinkClick r:id="rId3" action="ppaction://hlinksldjump"/>
            <a:extLst>
              <a:ext uri="{FF2B5EF4-FFF2-40B4-BE49-F238E27FC236}">
                <a16:creationId xmlns:a16="http://schemas.microsoft.com/office/drawing/2014/main" id="{24BFED34-E9D8-41DE-818A-A9650199F1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2" t="4356" r="16902" b="5671"/>
          <a:stretch/>
        </p:blipFill>
        <p:spPr>
          <a:xfrm>
            <a:off x="9055626" y="1284382"/>
            <a:ext cx="2281517" cy="3291840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24D9883C-E16D-4C3B-A64E-6092D55E63CC}"/>
              </a:ext>
            </a:extLst>
          </p:cNvPr>
          <p:cNvGrpSpPr/>
          <p:nvPr/>
        </p:nvGrpSpPr>
        <p:grpSpPr>
          <a:xfrm rot="416432">
            <a:off x="6842201" y="56223"/>
            <a:ext cx="3247924" cy="1819011"/>
            <a:chOff x="7602727" y="474359"/>
            <a:chExt cx="3139020" cy="1947585"/>
          </a:xfrm>
        </p:grpSpPr>
        <p:sp>
          <p:nvSpPr>
            <p:cNvPr id="4" name="Пузырек для мыслей: облако 3">
              <a:extLst>
                <a:ext uri="{FF2B5EF4-FFF2-40B4-BE49-F238E27FC236}">
                  <a16:creationId xmlns:a16="http://schemas.microsoft.com/office/drawing/2014/main" id="{1DA54132-AA8A-4CE7-9BA3-EBDDE1E9ABC3}"/>
                </a:ext>
              </a:extLst>
            </p:cNvPr>
            <p:cNvSpPr/>
            <p:nvPr/>
          </p:nvSpPr>
          <p:spPr>
            <a:xfrm rot="20220231" flipH="1">
              <a:off x="7602727" y="474359"/>
              <a:ext cx="3139020" cy="1947585"/>
            </a:xfrm>
            <a:prstGeom prst="cloudCallou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EE5F4B2-49FE-45BE-9408-C94AD77275BA}"/>
                </a:ext>
              </a:extLst>
            </p:cNvPr>
            <p:cNvSpPr txBox="1"/>
            <p:nvPr/>
          </p:nvSpPr>
          <p:spPr>
            <a:xfrm rot="20498367">
              <a:off x="7642578" y="751459"/>
              <a:ext cx="3048889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/>
                <a:t>Мы на планете «Звонкие </a:t>
              </a:r>
            </a:p>
            <a:p>
              <a:pPr algn="ctr"/>
              <a:r>
                <a:rPr lang="ru-RU" dirty="0"/>
                <a:t>и глухие согласные». </a:t>
              </a:r>
            </a:p>
            <a:p>
              <a:pPr algn="ctr"/>
              <a:r>
                <a:rPr lang="ru-RU" dirty="0"/>
                <a:t>Пойдем по следам и уничтожим </a:t>
              </a:r>
            </a:p>
            <a:p>
              <a:pPr algn="ctr"/>
              <a:r>
                <a:rPr lang="ru-RU" dirty="0"/>
                <a:t>вирусы.</a:t>
              </a:r>
            </a:p>
          </p:txBody>
        </p:sp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0E6D8A6-E744-4EB7-8151-BD0ACA0F1A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690" t="24745" r="24425" b="21269"/>
          <a:stretch/>
        </p:blipFill>
        <p:spPr>
          <a:xfrm rot="2242007">
            <a:off x="8506990" y="3638371"/>
            <a:ext cx="1302204" cy="1138777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75C5203C-3F65-48FB-8CC5-2D70ACBE23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690" t="24745" r="24425" b="21269"/>
          <a:stretch/>
        </p:blipFill>
        <p:spPr>
          <a:xfrm rot="2242007">
            <a:off x="6695357" y="3520960"/>
            <a:ext cx="1302204" cy="1138777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F3608376-8B15-4BB8-9FE0-1DC8A778C0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690" t="24745" r="24425" b="21269"/>
          <a:stretch/>
        </p:blipFill>
        <p:spPr>
          <a:xfrm rot="2242007">
            <a:off x="4776725" y="3554605"/>
            <a:ext cx="1302204" cy="1138777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67782F2E-0642-442B-B1F3-8832F93C92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690" t="24745" r="24425" b="21269"/>
          <a:stretch/>
        </p:blipFill>
        <p:spPr>
          <a:xfrm rot="2242007">
            <a:off x="2858094" y="3638370"/>
            <a:ext cx="1302204" cy="1138777"/>
          </a:xfrm>
          <a:prstGeom prst="rect">
            <a:avLst/>
          </a:prstGeom>
        </p:spPr>
      </p:pic>
      <p:pic>
        <p:nvPicPr>
          <p:cNvPr id="32" name="Рисунок 31">
            <a:hlinkClick r:id="rId6"/>
            <a:extLst>
              <a:ext uri="{FF2B5EF4-FFF2-40B4-BE49-F238E27FC236}">
                <a16:creationId xmlns:a16="http://schemas.microsoft.com/office/drawing/2014/main" id="{566FF3BD-D842-4382-9844-57ECF50A3E6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028" t="16795" r="20763" b="24936"/>
          <a:stretch/>
        </p:blipFill>
        <p:spPr>
          <a:xfrm rot="756295">
            <a:off x="7762071" y="3166015"/>
            <a:ext cx="1302204" cy="1346345"/>
          </a:xfrm>
          <a:prstGeom prst="rect">
            <a:avLst/>
          </a:prstGeom>
        </p:spPr>
      </p:pic>
      <p:pic>
        <p:nvPicPr>
          <p:cNvPr id="8" name="Рисунок 7">
            <a:hlinkClick r:id="rId8"/>
            <a:extLst>
              <a:ext uri="{FF2B5EF4-FFF2-40B4-BE49-F238E27FC236}">
                <a16:creationId xmlns:a16="http://schemas.microsoft.com/office/drawing/2014/main" id="{4F4F8E66-BB5C-4BA7-82C1-FDCE256F32B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028" t="16795" r="20763" b="24936"/>
          <a:stretch/>
        </p:blipFill>
        <p:spPr>
          <a:xfrm>
            <a:off x="5832312" y="3222758"/>
            <a:ext cx="1302204" cy="1346345"/>
          </a:xfrm>
          <a:prstGeom prst="rect">
            <a:avLst/>
          </a:prstGeom>
        </p:spPr>
      </p:pic>
      <p:pic>
        <p:nvPicPr>
          <p:cNvPr id="35" name="Рисунок 34">
            <a:hlinkClick r:id="rId9"/>
            <a:extLst>
              <a:ext uri="{FF2B5EF4-FFF2-40B4-BE49-F238E27FC236}">
                <a16:creationId xmlns:a16="http://schemas.microsoft.com/office/drawing/2014/main" id="{213EC75E-CC1A-4DB4-8365-1A2BCCDF957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028" t="16795" r="20763" b="24936"/>
          <a:stretch/>
        </p:blipFill>
        <p:spPr>
          <a:xfrm>
            <a:off x="3869294" y="3242653"/>
            <a:ext cx="1302204" cy="1346345"/>
          </a:xfrm>
          <a:prstGeom prst="rect">
            <a:avLst/>
          </a:prstGeom>
        </p:spPr>
      </p:pic>
      <p:pic>
        <p:nvPicPr>
          <p:cNvPr id="37" name="Рисунок 36">
            <a:hlinkClick r:id="rId10"/>
            <a:extLst>
              <a:ext uri="{FF2B5EF4-FFF2-40B4-BE49-F238E27FC236}">
                <a16:creationId xmlns:a16="http://schemas.microsoft.com/office/drawing/2014/main" id="{53CFE042-9F6E-453D-B319-E07C9A57EA7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028" t="16795" r="20763" b="24936"/>
          <a:stretch/>
        </p:blipFill>
        <p:spPr>
          <a:xfrm>
            <a:off x="1955519" y="3323536"/>
            <a:ext cx="1302204" cy="1346345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87E99A3E-524F-45DC-B13F-6221F26F33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690" t="24745" r="24425" b="21269"/>
          <a:stretch/>
        </p:blipFill>
        <p:spPr>
          <a:xfrm rot="2242007">
            <a:off x="858884" y="3707306"/>
            <a:ext cx="1302204" cy="1138777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8670EEDE-AA8C-4482-A240-3BB0E99509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690" t="24745" r="24425" b="21269"/>
          <a:stretch/>
        </p:blipFill>
        <p:spPr>
          <a:xfrm rot="18174101">
            <a:off x="56611" y="4494329"/>
            <a:ext cx="1302204" cy="1138777"/>
          </a:xfrm>
          <a:prstGeom prst="rect">
            <a:avLst/>
          </a:prstGeom>
        </p:spPr>
      </p:pic>
      <p:pic>
        <p:nvPicPr>
          <p:cNvPr id="46" name="Рисунок 45">
            <a:hlinkClick r:id="rId11"/>
            <a:extLst>
              <a:ext uri="{FF2B5EF4-FFF2-40B4-BE49-F238E27FC236}">
                <a16:creationId xmlns:a16="http://schemas.microsoft.com/office/drawing/2014/main" id="{AA1E69C6-C5ED-4DA3-9754-76AA1071C3F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028" t="16795" r="20763" b="24936"/>
          <a:stretch/>
        </p:blipFill>
        <p:spPr>
          <a:xfrm>
            <a:off x="0" y="3323536"/>
            <a:ext cx="1302204" cy="1346345"/>
          </a:xfrm>
          <a:prstGeom prst="rect">
            <a:avLst/>
          </a:prstGeom>
        </p:spPr>
      </p:pic>
      <p:pic>
        <p:nvPicPr>
          <p:cNvPr id="14" name="Рисунок 13">
            <a:hlinkClick r:id="rId12"/>
            <a:extLst>
              <a:ext uri="{FF2B5EF4-FFF2-40B4-BE49-F238E27FC236}">
                <a16:creationId xmlns:a16="http://schemas.microsoft.com/office/drawing/2014/main" id="{1A1C0461-308B-48F0-A485-B0ACEAF09DF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6993" t="14693" r="13430" b="12901"/>
          <a:stretch/>
        </p:blipFill>
        <p:spPr>
          <a:xfrm rot="19509239">
            <a:off x="114307" y="5223004"/>
            <a:ext cx="1302204" cy="134634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260CC42-C545-4787-84BE-AA218EE5406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248024" y="3036505"/>
            <a:ext cx="2389839" cy="192040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4185C32-8B48-4C20-BF28-6FBB400A66C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30859" y="3008885"/>
            <a:ext cx="2365453" cy="177409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2024208-608D-44AC-BB30-FF472286805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592701" y="3186319"/>
            <a:ext cx="2024047" cy="17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639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укла, игрушка, векторная графика&#10;&#10;Автоматически созданное описание">
            <a:hlinkClick r:id="rId3" action="ppaction://hlinksldjump"/>
            <a:extLst>
              <a:ext uri="{FF2B5EF4-FFF2-40B4-BE49-F238E27FC236}">
                <a16:creationId xmlns:a16="http://schemas.microsoft.com/office/drawing/2014/main" id="{24BFED34-E9D8-41DE-818A-A9650199F1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7" t="1906" r="17702" b="5840"/>
          <a:stretch/>
        </p:blipFill>
        <p:spPr>
          <a:xfrm>
            <a:off x="2057400" y="1928216"/>
            <a:ext cx="2270760" cy="3375303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24D9883C-E16D-4C3B-A64E-6092D55E63CC}"/>
              </a:ext>
            </a:extLst>
          </p:cNvPr>
          <p:cNvGrpSpPr/>
          <p:nvPr/>
        </p:nvGrpSpPr>
        <p:grpSpPr>
          <a:xfrm rot="946982">
            <a:off x="224491" y="332693"/>
            <a:ext cx="3105293" cy="2081121"/>
            <a:chOff x="7617425" y="337511"/>
            <a:chExt cx="3105293" cy="2081121"/>
          </a:xfrm>
        </p:grpSpPr>
        <p:sp>
          <p:nvSpPr>
            <p:cNvPr id="4" name="Пузырек для мыслей: облако 3">
              <a:extLst>
                <a:ext uri="{FF2B5EF4-FFF2-40B4-BE49-F238E27FC236}">
                  <a16:creationId xmlns:a16="http://schemas.microsoft.com/office/drawing/2014/main" id="{1DA54132-AA8A-4CE7-9BA3-EBDDE1E9ABC3}"/>
                </a:ext>
              </a:extLst>
            </p:cNvPr>
            <p:cNvSpPr/>
            <p:nvPr/>
          </p:nvSpPr>
          <p:spPr>
            <a:xfrm rot="20220231" flipH="1">
              <a:off x="7617425" y="337511"/>
              <a:ext cx="3099195" cy="2081121"/>
            </a:xfrm>
            <a:prstGeom prst="cloudCallou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EE5F4B2-49FE-45BE-9408-C94AD77275BA}"/>
                </a:ext>
              </a:extLst>
            </p:cNvPr>
            <p:cNvSpPr txBox="1"/>
            <p:nvPr/>
          </p:nvSpPr>
          <p:spPr>
            <a:xfrm rot="20498367">
              <a:off x="7673829" y="571928"/>
              <a:ext cx="3048889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/>
                <a:t>Мы на планете «Повторение». </a:t>
              </a:r>
            </a:p>
            <a:p>
              <a:pPr algn="ctr"/>
              <a:r>
                <a:rPr lang="ru-RU" dirty="0"/>
                <a:t>Пойдем по следам и уничтожим</a:t>
              </a:r>
            </a:p>
            <a:p>
              <a:pPr algn="ctr"/>
              <a:r>
                <a:rPr lang="ru-RU" dirty="0"/>
                <a:t> вирусы.</a:t>
              </a:r>
            </a:p>
          </p:txBody>
        </p:sp>
      </p:grpSp>
      <p:pic>
        <p:nvPicPr>
          <p:cNvPr id="8" name="Рисунок 7">
            <a:hlinkClick r:id="rId5"/>
            <a:extLst>
              <a:ext uri="{FF2B5EF4-FFF2-40B4-BE49-F238E27FC236}">
                <a16:creationId xmlns:a16="http://schemas.microsoft.com/office/drawing/2014/main" id="{590E886F-FC7A-441B-8F0D-0A3AC0B98F5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615" t="18855" r="16615" b="16396"/>
          <a:stretch/>
        </p:blipFill>
        <p:spPr>
          <a:xfrm>
            <a:off x="9818919" y="5282394"/>
            <a:ext cx="1249680" cy="1203960"/>
          </a:xfrm>
          <a:prstGeom prst="rect">
            <a:avLst/>
          </a:prstGeom>
        </p:spPr>
      </p:pic>
      <p:pic>
        <p:nvPicPr>
          <p:cNvPr id="30" name="Рисунок 29">
            <a:hlinkClick r:id="rId7"/>
            <a:extLst>
              <a:ext uri="{FF2B5EF4-FFF2-40B4-BE49-F238E27FC236}">
                <a16:creationId xmlns:a16="http://schemas.microsoft.com/office/drawing/2014/main" id="{6E1B286B-80B2-46B1-8752-CC1D15A8E7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6548" y="5024010"/>
            <a:ext cx="1298561" cy="134733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E1963ED-FE99-40FE-B08F-55BFA0C0E2F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271" t="27600" r="3348" b="29392"/>
          <a:stretch/>
        </p:blipFill>
        <p:spPr>
          <a:xfrm rot="20294526">
            <a:off x="1356881" y="4926046"/>
            <a:ext cx="1478280" cy="731521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503FE274-2281-4C29-AA59-09D995B9D52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271" t="27600" r="3348" b="29392"/>
          <a:stretch/>
        </p:blipFill>
        <p:spPr>
          <a:xfrm rot="10563811">
            <a:off x="1295209" y="5761231"/>
            <a:ext cx="1478280" cy="731521"/>
          </a:xfrm>
          <a:prstGeom prst="rect">
            <a:avLst/>
          </a:prstGeom>
        </p:spPr>
      </p:pic>
      <p:pic>
        <p:nvPicPr>
          <p:cNvPr id="10" name="Рисунок 9">
            <a:hlinkClick r:id="rId10"/>
            <a:extLst>
              <a:ext uri="{FF2B5EF4-FFF2-40B4-BE49-F238E27FC236}">
                <a16:creationId xmlns:a16="http://schemas.microsoft.com/office/drawing/2014/main" id="{ABB451DD-72FA-4522-A569-681FB19577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4265" y="5087564"/>
            <a:ext cx="1298561" cy="1347333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309DF5DD-0B2D-4DB0-93FE-678B80174C5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271" t="27600" r="3348" b="29392"/>
          <a:stretch/>
        </p:blipFill>
        <p:spPr>
          <a:xfrm rot="10563811">
            <a:off x="3490599" y="5699294"/>
            <a:ext cx="1478280" cy="731521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C87B5F58-0950-4315-A164-A8890CE5217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271" t="27600" r="3348" b="29392"/>
          <a:stretch/>
        </p:blipFill>
        <p:spPr>
          <a:xfrm rot="7966839">
            <a:off x="5195070" y="4869596"/>
            <a:ext cx="1478280" cy="731521"/>
          </a:xfrm>
          <a:prstGeom prst="rect">
            <a:avLst/>
          </a:prstGeom>
        </p:spPr>
      </p:pic>
      <p:pic>
        <p:nvPicPr>
          <p:cNvPr id="32" name="Рисунок 31">
            <a:hlinkClick r:id="rId11"/>
            <a:extLst>
              <a:ext uri="{FF2B5EF4-FFF2-40B4-BE49-F238E27FC236}">
                <a16:creationId xmlns:a16="http://schemas.microsoft.com/office/drawing/2014/main" id="{FCF95FCC-E2BC-4E33-BF24-0496BA5849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37943" y="5024010"/>
            <a:ext cx="1298561" cy="1347333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CD8F10A5-3DE0-4DCD-9674-6AFB2767339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271" t="27600" r="3348" b="29392"/>
          <a:stretch/>
        </p:blipFill>
        <p:spPr>
          <a:xfrm rot="12905809">
            <a:off x="6701565" y="4743284"/>
            <a:ext cx="1478280" cy="731521"/>
          </a:xfrm>
          <a:prstGeom prst="rect">
            <a:avLst/>
          </a:prstGeom>
        </p:spPr>
      </p:pic>
      <p:pic>
        <p:nvPicPr>
          <p:cNvPr id="35" name="Рисунок 34">
            <a:hlinkClick r:id="rId12"/>
            <a:extLst>
              <a:ext uri="{FF2B5EF4-FFF2-40B4-BE49-F238E27FC236}">
                <a16:creationId xmlns:a16="http://schemas.microsoft.com/office/drawing/2014/main" id="{0DA3B0B7-1369-4B3A-BD59-8EFEFD2DDE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99759" y="3589177"/>
            <a:ext cx="1298561" cy="1347333"/>
          </a:xfrm>
          <a:prstGeom prst="rect">
            <a:avLst/>
          </a:prstGeom>
        </p:spPr>
      </p:pic>
      <p:pic>
        <p:nvPicPr>
          <p:cNvPr id="37" name="Рисунок 36">
            <a:hlinkClick r:id="rId13"/>
            <a:extLst>
              <a:ext uri="{FF2B5EF4-FFF2-40B4-BE49-F238E27FC236}">
                <a16:creationId xmlns:a16="http://schemas.microsoft.com/office/drawing/2014/main" id="{8510A088-3AFC-4C09-A80D-41F723808F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82627" y="4975747"/>
            <a:ext cx="1298561" cy="1347333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13464CCD-FFCE-483E-B9EC-70AC78834C3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271" t="27600" r="3348" b="29392"/>
          <a:stretch/>
        </p:blipFill>
        <p:spPr>
          <a:xfrm rot="10563811">
            <a:off x="8530712" y="5541679"/>
            <a:ext cx="1478280" cy="73152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0944E37-CB54-4858-83C2-1424D09D46EF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2586" t="23180" r="22233" b="22767"/>
          <a:stretch/>
        </p:blipFill>
        <p:spPr>
          <a:xfrm>
            <a:off x="4099418" y="4766465"/>
            <a:ext cx="1962383" cy="191527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3115B93-EDEF-40F9-8B22-C68409F3E61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1310466">
            <a:off x="7319672" y="4751149"/>
            <a:ext cx="2389839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894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2580</TotalTime>
  <Words>447</Words>
  <Application>Microsoft Office PowerPoint</Application>
  <PresentationFormat>Широкоэкранный</PresentationFormat>
  <Paragraphs>94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Arial Black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Сюзева Ольга Борисовна</dc:creator>
  <cp:lastModifiedBy>Сюзева Ольга Борисовна</cp:lastModifiedBy>
  <cp:revision>55</cp:revision>
  <dcterms:created xsi:type="dcterms:W3CDTF">2021-12-14T12:37:59Z</dcterms:created>
  <dcterms:modified xsi:type="dcterms:W3CDTF">2022-04-14T21:16:06Z</dcterms:modified>
</cp:coreProperties>
</file>