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82" y="-4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24684C-A0A5-4AD4-9D9C-C64E4584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2" y="240527"/>
            <a:ext cx="5661329" cy="6376945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С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ложи ладони вместе, сделай их похожими на бутон, открой бутон. А потом повтори в обратном порядке. Сделай упражнение 5 раз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Сильно сжимай и разжимай ладони 10 раз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E2DB12-0BD4-4811-97C8-C952EB54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32" y="582035"/>
            <a:ext cx="5661328" cy="56280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Карточка номер 1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17DBB2D9-4261-4445-B525-B1EFCDECA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 rot="16200000">
            <a:off x="1669062" y="3081368"/>
            <a:ext cx="2879802" cy="405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40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24684C-A0A5-4AD4-9D9C-C64E4584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2" y="240527"/>
            <a:ext cx="5661329" cy="6376945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Приложи большие пальцы к указательным пальцам, но на другой руке и начни делать шаги пальцами в одну, а потом в другую сторону. Сделай задание по 5 раз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Коснись всеми пальцами большого пальца 10 раз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sz="24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5181407-A540-4184-B12A-7ECC34725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284" r="11780"/>
          <a:stretch/>
        </p:blipFill>
        <p:spPr>
          <a:xfrm rot="16200000">
            <a:off x="1724209" y="3124280"/>
            <a:ext cx="2568272" cy="4286915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E2DB12-0BD4-4811-97C8-C952EB54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32" y="582035"/>
            <a:ext cx="5661328" cy="56280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Карточка номер 2</a:t>
            </a:r>
          </a:p>
        </p:txBody>
      </p:sp>
    </p:spTree>
    <p:extLst>
      <p:ext uri="{BB962C8B-B14F-4D97-AF65-F5344CB8AC3E}">
        <p14:creationId xmlns:p14="http://schemas.microsoft.com/office/powerpoint/2010/main" xmlns="" val="251001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24684C-A0A5-4AD4-9D9C-C64E4584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2" y="240527"/>
            <a:ext cx="5661329" cy="6376945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Положи руку на парту ладонью вверх и с небольшим нажимом погладь каждый палец отдельно по 2 раза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Переплети пальцы на обеих руках и потянись медленно считая до 5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sz="24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45974D3B-4545-43A5-B7ED-802244DC51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9158" y="4094334"/>
            <a:ext cx="4816475" cy="208839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E2DB12-0BD4-4811-97C8-C952EB54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32" y="582035"/>
            <a:ext cx="5661328" cy="56280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Карточка номер 3</a:t>
            </a:r>
          </a:p>
        </p:txBody>
      </p:sp>
    </p:spTree>
    <p:extLst>
      <p:ext uri="{BB962C8B-B14F-4D97-AF65-F5344CB8AC3E}">
        <p14:creationId xmlns:p14="http://schemas.microsoft.com/office/powerpoint/2010/main" xmlns="" val="105720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24684C-A0A5-4AD4-9D9C-C64E4584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2" y="240527"/>
            <a:ext cx="5661329" cy="6376945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Поднимай и опускай ладони двигая запястьями 10 раз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Сложи одну ладонь в кулак, поверх положи прямую ладонь и немного надави. Сосчитай до 5 и смени руки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sz="24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EC5B61AF-C6CE-4B77-964A-A18D7E56A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367" y="3576852"/>
            <a:ext cx="3804198" cy="2969057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E2DB12-0BD4-4811-97C8-C952EB54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32" y="582035"/>
            <a:ext cx="5661328" cy="56280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Карточка номер 4</a:t>
            </a:r>
          </a:p>
        </p:txBody>
      </p:sp>
    </p:spTree>
    <p:extLst>
      <p:ext uri="{BB962C8B-B14F-4D97-AF65-F5344CB8AC3E}">
        <p14:creationId xmlns:p14="http://schemas.microsoft.com/office/powerpoint/2010/main" xmlns="" val="213458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24684C-A0A5-4AD4-9D9C-C64E4584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2" y="240527"/>
            <a:ext cx="5661329" cy="6376945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Сделай вид, будто играешь на пианино. Сыграй каждым пальцем 5 раз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Разомни подушечки пальцев – потри их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sz="24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BE05590C-1477-4BA7-ACF1-5CE8205C0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3096" y="3102892"/>
            <a:ext cx="4308599" cy="344351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E2DB12-0BD4-4811-97C8-C952EB54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32" y="582035"/>
            <a:ext cx="5661328" cy="56280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Карточка номер 5</a:t>
            </a:r>
          </a:p>
        </p:txBody>
      </p:sp>
    </p:spTree>
    <p:extLst>
      <p:ext uri="{BB962C8B-B14F-4D97-AF65-F5344CB8AC3E}">
        <p14:creationId xmlns:p14="http://schemas.microsoft.com/office/powerpoint/2010/main" xmlns="" val="704059733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{6BDE5640-9471-4D68-B6D7-6FEE06754D19}tf10001115</Template>
  <TotalTime>10827</TotalTime>
  <Words>117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Посылка</vt:lpstr>
      <vt:lpstr>1. Сложи ладони вместе, сделай их похожими на бутон, открой бутон. А потом повтори в обратном порядке. Сделай упражнение 5 раз 2. Сильно сжимай и разжимай ладони 10 раз       </vt:lpstr>
      <vt:lpstr>1. Приложи большие пальцы к указательным пальцам, но на другой руке и начни делать шаги пальцами в одну, а потом в другую сторону. Сделай задание по 5 раз 2. Коснись всеми пальцами большого пальца 10 раз      </vt:lpstr>
      <vt:lpstr>1. Положи руку на парту ладонью вверх и с небольшим нажимом погладь каждый палец отдельно по 2 раза 2. Переплети пальцы на обеих руках и потянись медленно считая до 5      </vt:lpstr>
      <vt:lpstr>1. Поднимай и опускай ладони двигая запястьями 10 раз 2. Сложи одну ладонь в кулак, поверх положи прямую ладонь и немного надави. Сосчитай до 5 и смени руки      </vt:lpstr>
      <vt:lpstr>1. Сделай вид, будто играешь на пианино. Сыграй каждым пальцем 5 раз 2. Разомни подушечки пальцев – потри их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Физкульт-минутка для рук</dc:title>
  <dc:creator>Валерия</dc:creator>
  <cp:lastModifiedBy>ксю</cp:lastModifiedBy>
  <cp:revision>14</cp:revision>
  <dcterms:created xsi:type="dcterms:W3CDTF">2024-12-10T11:57:10Z</dcterms:created>
  <dcterms:modified xsi:type="dcterms:W3CDTF">2025-04-13T15:50:57Z</dcterms:modified>
</cp:coreProperties>
</file>