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65" r:id="rId3"/>
    <p:sldId id="266" r:id="rId4"/>
    <p:sldId id="262" r:id="rId5"/>
    <p:sldId id="261" r:id="rId6"/>
    <p:sldId id="263" r:id="rId7"/>
  </p:sldIdLst>
  <p:sldSz cx="12192000" cy="6858000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5CECA-0A2B-418C-A41B-336D5F81F6B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65652-CF6B-4166-AB64-FF9083C95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91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65652-CF6B-4166-AB64-FF9083C95DA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78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65652-CF6B-4166-AB64-FF9083C95DA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62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65652-CF6B-4166-AB64-FF9083C95DA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016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04D481-ADDE-435C-8C1E-E7299CCC2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761406D-9F51-4580-9B54-160A3698A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30775B-779E-4578-8AB1-2A6FBB328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B912-ADD0-489F-B42F-AE05B1D8A86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0B51AC-9D26-4B76-87D6-12494BFE3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7CDBB2-6331-4C80-9DC4-B3064B74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5A41-6664-4627-9468-6B370123E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34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62B5FA-2B95-4687-A1C5-A9F7B347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915C415-C0DC-4B01-9788-F32082A74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1E8C0D-38EE-4674-B743-0965FA3A1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B912-ADD0-489F-B42F-AE05B1D8A86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B5DABC-B0B2-4997-8C22-2EE8F6D5A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FDC9E3-A02C-4703-ACBB-95580BF3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5A41-6664-4627-9468-6B370123E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9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26147B6-E9D5-4B58-8BBD-339A9E2DCB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88EA7E2-5355-4A95-ACFD-B0E2D41A7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083679-4A14-4970-A98D-FC4BE42A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B912-ADD0-489F-B42F-AE05B1D8A86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E8B7B6-BCC1-4746-ABCB-0E962690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6F7434-B28B-4A96-9AF2-3F471807C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5A41-6664-4627-9468-6B370123E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3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8711CE-F0E3-48EA-BFC8-CBC8CC0C4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8FDC74-ECD9-4403-8A90-AA4ABE9EF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EA6AE5-20FA-4D0D-A767-115A43439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B912-ADD0-489F-B42F-AE05B1D8A86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170440C-0B77-4BB7-968A-2DAEF7DF2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A26BF3-889E-4487-8B75-6F89520B9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5A41-6664-4627-9468-6B370123E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83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FCDAB1-F5A1-4BD7-B014-A1DAD5EB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225905-102A-40E5-A6FF-85F634314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8DE3E9-914B-4F4B-9BD7-A912CDDCB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B912-ADD0-489F-B42F-AE05B1D8A86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1E2786-9E43-4887-96AF-D26D59DA9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759FF4-B64A-4DF5-B912-0DFE6B30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5A41-6664-4627-9468-6B370123E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2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0C0C99-CB24-443D-88C9-F5C60D405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497482-C8EC-4B1A-9720-E843AAAFE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9B0F27F-187B-4FA9-B43F-9E03B12F5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C63E534-76E1-447E-A916-8B3BAB61D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B912-ADD0-489F-B42F-AE05B1D8A86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7910287-1C78-45FD-A3DE-B1B051DD0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1276629-938F-48D1-966E-749DC0194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5A41-6664-4627-9468-6B370123E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7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0DE1AD-02E9-445E-A090-F6F66C30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B4F3AFC-92EC-41BC-AE87-CB82E6F97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87990E5-A456-4F79-97BA-9EFB6E0A5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6554417-9575-40ED-9CF5-60F5875A0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3429079-E421-4539-A52D-E036A0F17B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E3CFABE-539F-47AF-A418-DE000FD44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B912-ADD0-489F-B42F-AE05B1D8A86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12AC227-971D-4414-B574-944EED600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5C8795D-70C4-457E-94DC-14277D9A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5A41-6664-4627-9468-6B370123E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4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2C5A4C-FB0C-453F-BF76-382133CF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EEF4A29-DD79-4139-B11E-0031A6535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B912-ADD0-489F-B42F-AE05B1D8A86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D587C96-BE4C-4836-8F0D-57F6E5F9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C34B16E-E559-4A85-B501-010104B8D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5A41-6664-4627-9468-6B370123E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81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50577B1-5E75-472F-8956-C913BE8B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B912-ADD0-489F-B42F-AE05B1D8A86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1751A70-A5B1-4C12-BBA2-905BD4286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BD047AF-0A00-44E7-888E-443D5A96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5A41-6664-4627-9468-6B370123E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19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9349CD-E78F-4B4C-A79A-9A1D940FB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E57540-B874-4106-9E37-29B4CA226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8FD2094-CB3B-45DB-BF71-A0F50D1DD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C47B8D7-DDB0-404E-A52F-E3F1E3E43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B912-ADD0-489F-B42F-AE05B1D8A86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A1986CE-3FD8-48B8-81B2-D38E5995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F601375-9A20-4D9C-9D40-C373A100C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5A41-6664-4627-9468-6B370123E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62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CE75B0-E456-4CE0-A395-A0DDDF695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2C7DB04-768E-41C6-BBEA-EA4C9DE98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8733EBF-C34E-4777-89A5-D592AE572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2B2C345-4851-40E4-8B91-F4442280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B912-ADD0-489F-B42F-AE05B1D8A86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7ABA34B-1DC6-4A5A-AB9D-099067898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A590656-6447-485E-BDD3-F3A29BEA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5A41-6664-4627-9468-6B370123E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97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F3CE3E-04D0-41B1-88CC-95A21DCF9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3FAF9E3-60E3-495D-9CED-C5EB0312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15BF65-D63F-49C6-A939-43F0E8C15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BB912-ADD0-489F-B42F-AE05B1D8A86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DE34C34-9964-4C4D-87C0-17F2C0B84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33A521-353A-4582-AD51-51A2B5AD8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A5A41-6664-4627-9468-6B370123E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03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" Target="slide2.xm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604"/>
            <a:ext cx="12192000" cy="65449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600" y="91440"/>
            <a:ext cx="1105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защите родины: серия настольных игр для учеников кадетских </a:t>
            </a:r>
            <a:r>
              <a:rPr lang="ru-RU" dirty="0" smtClean="0"/>
              <a:t>классов.  </a:t>
            </a:r>
          </a:p>
          <a:p>
            <a:r>
              <a:rPr lang="ru-RU" dirty="0" smtClean="0"/>
              <a:t>На защите Родины: картинки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10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6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9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33C413B-93A6-4A48-9ED9-C1DEA587BB3C}"/>
              </a:ext>
            </a:extLst>
          </p:cNvPr>
          <p:cNvSpPr/>
          <p:nvPr/>
        </p:nvSpPr>
        <p:spPr>
          <a:xfrm>
            <a:off x="347240" y="277792"/>
            <a:ext cx="2478785" cy="3608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D3113F5-1F2F-44DA-8CB3-04F8B7697156}"/>
              </a:ext>
            </a:extLst>
          </p:cNvPr>
          <p:cNvSpPr/>
          <p:nvPr/>
        </p:nvSpPr>
        <p:spPr>
          <a:xfrm>
            <a:off x="2934727" y="277792"/>
            <a:ext cx="2478785" cy="3608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123D802-6BFA-4A0D-AB7D-70ECF2E1199C}"/>
              </a:ext>
            </a:extLst>
          </p:cNvPr>
          <p:cNvSpPr/>
          <p:nvPr/>
        </p:nvSpPr>
        <p:spPr>
          <a:xfrm>
            <a:off x="5522214" y="277792"/>
            <a:ext cx="2478785" cy="3608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C86E393-2193-46FE-8902-602E8AB083AD}"/>
              </a:ext>
            </a:extLst>
          </p:cNvPr>
          <p:cNvSpPr/>
          <p:nvPr/>
        </p:nvSpPr>
        <p:spPr>
          <a:xfrm>
            <a:off x="8109701" y="277792"/>
            <a:ext cx="2478785" cy="3608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AACC734-8FB9-40D3-A06C-E4ED6B93B5FD}"/>
              </a:ext>
            </a:extLst>
          </p:cNvPr>
          <p:cNvSpPr/>
          <p:nvPr/>
        </p:nvSpPr>
        <p:spPr>
          <a:xfrm rot="16200000">
            <a:off x="912051" y="3536612"/>
            <a:ext cx="2478785" cy="3608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3EE921C-AEDF-4674-B328-EA4C3F180316}"/>
              </a:ext>
            </a:extLst>
          </p:cNvPr>
          <p:cNvSpPr/>
          <p:nvPr/>
        </p:nvSpPr>
        <p:spPr>
          <a:xfrm rot="16200000">
            <a:off x="4622660" y="3536611"/>
            <a:ext cx="2478785" cy="3608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B0130F0-4675-4DFC-8AEE-15F59496E447}"/>
              </a:ext>
            </a:extLst>
          </p:cNvPr>
          <p:cNvSpPr/>
          <p:nvPr/>
        </p:nvSpPr>
        <p:spPr>
          <a:xfrm rot="16200000">
            <a:off x="8333269" y="3536611"/>
            <a:ext cx="2478785" cy="3608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C7FA5A1-6AB8-4855-B34C-AEA229105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 flipV="1">
            <a:off x="-217571" y="849741"/>
            <a:ext cx="3608405" cy="2478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67D2C98-25A2-4ED8-A43C-3AE9174CE1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9" r="4419"/>
          <a:stretch/>
        </p:blipFill>
        <p:spPr bwMode="auto">
          <a:xfrm rot="16200000">
            <a:off x="2369919" y="849737"/>
            <a:ext cx="3608406" cy="247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39EB1ED-378C-4B22-9183-54864B53DC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" r="9575"/>
          <a:stretch/>
        </p:blipFill>
        <p:spPr bwMode="auto">
          <a:xfrm>
            <a:off x="5527290" y="277792"/>
            <a:ext cx="2473709" cy="360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132E862-A3C0-42C1-A81D-8DE8C6EB98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" r="3451"/>
          <a:stretch/>
        </p:blipFill>
        <p:spPr bwMode="auto">
          <a:xfrm>
            <a:off x="347239" y="4101421"/>
            <a:ext cx="3608409" cy="247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08C82F0-0D79-4E97-AEC5-17F361254D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" r="3822"/>
          <a:stretch/>
        </p:blipFill>
        <p:spPr bwMode="auto">
          <a:xfrm>
            <a:off x="4057848" y="4108556"/>
            <a:ext cx="3608409" cy="247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E5D2086-29DA-4AA2-B712-23CC452FAD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68457" y="4108556"/>
            <a:ext cx="3608409" cy="247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77A2E20-96FA-438E-8E2B-69B115BD6AB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9" b="5059"/>
          <a:stretch/>
        </p:blipFill>
        <p:spPr bwMode="auto">
          <a:xfrm rot="16200000">
            <a:off x="7542349" y="845139"/>
            <a:ext cx="3608409" cy="2473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89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33C413B-93A6-4A48-9ED9-C1DEA587BB3C}"/>
              </a:ext>
            </a:extLst>
          </p:cNvPr>
          <p:cNvSpPr/>
          <p:nvPr/>
        </p:nvSpPr>
        <p:spPr>
          <a:xfrm>
            <a:off x="347240" y="277792"/>
            <a:ext cx="2478785" cy="3608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D3113F5-1F2F-44DA-8CB3-04F8B7697156}"/>
              </a:ext>
            </a:extLst>
          </p:cNvPr>
          <p:cNvSpPr/>
          <p:nvPr/>
        </p:nvSpPr>
        <p:spPr>
          <a:xfrm>
            <a:off x="2934727" y="277792"/>
            <a:ext cx="2478785" cy="3608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123D802-6BFA-4A0D-AB7D-70ECF2E1199C}"/>
              </a:ext>
            </a:extLst>
          </p:cNvPr>
          <p:cNvSpPr/>
          <p:nvPr/>
        </p:nvSpPr>
        <p:spPr>
          <a:xfrm>
            <a:off x="5522214" y="277792"/>
            <a:ext cx="2478785" cy="3608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C86E393-2193-46FE-8902-602E8AB083AD}"/>
              </a:ext>
            </a:extLst>
          </p:cNvPr>
          <p:cNvSpPr/>
          <p:nvPr/>
        </p:nvSpPr>
        <p:spPr>
          <a:xfrm>
            <a:off x="8109701" y="277792"/>
            <a:ext cx="2478785" cy="3608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AACC734-8FB9-40D3-A06C-E4ED6B93B5FD}"/>
              </a:ext>
            </a:extLst>
          </p:cNvPr>
          <p:cNvSpPr/>
          <p:nvPr/>
        </p:nvSpPr>
        <p:spPr>
          <a:xfrm rot="16200000">
            <a:off x="912051" y="3536612"/>
            <a:ext cx="2478785" cy="3608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3EE921C-AEDF-4674-B328-EA4C3F180316}"/>
              </a:ext>
            </a:extLst>
          </p:cNvPr>
          <p:cNvSpPr/>
          <p:nvPr/>
        </p:nvSpPr>
        <p:spPr>
          <a:xfrm rot="16200000">
            <a:off x="4622660" y="3536611"/>
            <a:ext cx="2478785" cy="3608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B0130F0-4675-4DFC-8AEE-15F59496E447}"/>
              </a:ext>
            </a:extLst>
          </p:cNvPr>
          <p:cNvSpPr/>
          <p:nvPr/>
        </p:nvSpPr>
        <p:spPr>
          <a:xfrm rot="16200000">
            <a:off x="8333269" y="3536611"/>
            <a:ext cx="2478785" cy="3608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Picture background">
            <a:hlinkClick r:id="rId3" action="ppaction://hlinksldjump"/>
            <a:extLst>
              <a:ext uri="{FF2B5EF4-FFF2-40B4-BE49-F238E27FC236}">
                <a16:creationId xmlns:a16="http://schemas.microsoft.com/office/drawing/2014/main" xmlns="" id="{2C7FA5A1-6AB8-4855-B34C-AEA229105A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217571" y="849740"/>
            <a:ext cx="3608405" cy="247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Picture background">
            <a:extLst>
              <a:ext uri="{FF2B5EF4-FFF2-40B4-BE49-F238E27FC236}">
                <a16:creationId xmlns:a16="http://schemas.microsoft.com/office/drawing/2014/main" xmlns="" id="{D67D2C98-25A2-4ED8-A43C-3AE9174CE1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b="2540"/>
          <a:stretch/>
        </p:blipFill>
        <p:spPr bwMode="auto">
          <a:xfrm rot="16200000">
            <a:off x="2369919" y="849737"/>
            <a:ext cx="3608406" cy="247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Picture background">
            <a:extLst>
              <a:ext uri="{FF2B5EF4-FFF2-40B4-BE49-F238E27FC236}">
                <a16:creationId xmlns:a16="http://schemas.microsoft.com/office/drawing/2014/main" xmlns="" id="{A39EB1ED-378C-4B22-9183-54864B53DC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8"/>
          <a:stretch/>
        </p:blipFill>
        <p:spPr bwMode="auto">
          <a:xfrm>
            <a:off x="5527290" y="277792"/>
            <a:ext cx="2473709" cy="360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Picture background">
            <a:extLst>
              <a:ext uri="{FF2B5EF4-FFF2-40B4-BE49-F238E27FC236}">
                <a16:creationId xmlns:a16="http://schemas.microsoft.com/office/drawing/2014/main" xmlns="" id="{6132E862-A3C0-42C1-A81D-8DE8C6EB98E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"/>
          <a:stretch/>
        </p:blipFill>
        <p:spPr bwMode="auto">
          <a:xfrm>
            <a:off x="347239" y="4101421"/>
            <a:ext cx="3608409" cy="247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Picture background">
            <a:extLst>
              <a:ext uri="{FF2B5EF4-FFF2-40B4-BE49-F238E27FC236}">
                <a16:creationId xmlns:a16="http://schemas.microsoft.com/office/drawing/2014/main" xmlns="" id="{A08C82F0-0D79-4E97-AEC5-17F361254DF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4"/>
          <a:stretch/>
        </p:blipFill>
        <p:spPr bwMode="auto">
          <a:xfrm>
            <a:off x="4057848" y="4108556"/>
            <a:ext cx="3608409" cy="247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Picture background">
            <a:extLst>
              <a:ext uri="{FF2B5EF4-FFF2-40B4-BE49-F238E27FC236}">
                <a16:creationId xmlns:a16="http://schemas.microsoft.com/office/drawing/2014/main" xmlns="" id="{AE5D2086-29DA-4AA2-B712-23CC452FAD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457" y="4108556"/>
            <a:ext cx="3608409" cy="247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Picture background">
            <a:extLst>
              <a:ext uri="{FF2B5EF4-FFF2-40B4-BE49-F238E27FC236}">
                <a16:creationId xmlns:a16="http://schemas.microsoft.com/office/drawing/2014/main" xmlns="" id="{F77A2E20-96FA-438E-8E2B-69B115BD6AB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t="4301" r="3063" b="3185"/>
          <a:stretch/>
        </p:blipFill>
        <p:spPr bwMode="auto">
          <a:xfrm rot="16200000">
            <a:off x="7542349" y="845139"/>
            <a:ext cx="3608409" cy="2473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962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33C413B-93A6-4A48-9ED9-C1DEA587BB3C}"/>
              </a:ext>
            </a:extLst>
          </p:cNvPr>
          <p:cNvSpPr/>
          <p:nvPr/>
        </p:nvSpPr>
        <p:spPr>
          <a:xfrm>
            <a:off x="347240" y="277792"/>
            <a:ext cx="2478785" cy="3608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D3113F5-1F2F-44DA-8CB3-04F8B7697156}"/>
              </a:ext>
            </a:extLst>
          </p:cNvPr>
          <p:cNvSpPr/>
          <p:nvPr/>
        </p:nvSpPr>
        <p:spPr>
          <a:xfrm>
            <a:off x="2934727" y="277792"/>
            <a:ext cx="2478785" cy="3608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123D802-6BFA-4A0D-AB7D-70ECF2E1199C}"/>
              </a:ext>
            </a:extLst>
          </p:cNvPr>
          <p:cNvSpPr/>
          <p:nvPr/>
        </p:nvSpPr>
        <p:spPr>
          <a:xfrm>
            <a:off x="5522214" y="277792"/>
            <a:ext cx="2478785" cy="3608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C86E393-2193-46FE-8902-602E8AB083AD}"/>
              </a:ext>
            </a:extLst>
          </p:cNvPr>
          <p:cNvSpPr/>
          <p:nvPr/>
        </p:nvSpPr>
        <p:spPr>
          <a:xfrm>
            <a:off x="8109701" y="277792"/>
            <a:ext cx="2478785" cy="3608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AACC734-8FB9-40D3-A06C-E4ED6B93B5FD}"/>
              </a:ext>
            </a:extLst>
          </p:cNvPr>
          <p:cNvSpPr/>
          <p:nvPr/>
        </p:nvSpPr>
        <p:spPr>
          <a:xfrm rot="16200000">
            <a:off x="912051" y="3536612"/>
            <a:ext cx="2478785" cy="3608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3EE921C-AEDF-4674-B328-EA4C3F180316}"/>
              </a:ext>
            </a:extLst>
          </p:cNvPr>
          <p:cNvSpPr/>
          <p:nvPr/>
        </p:nvSpPr>
        <p:spPr>
          <a:xfrm rot="16200000">
            <a:off x="4622660" y="3536611"/>
            <a:ext cx="2478785" cy="3608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B0130F0-4675-4DFC-8AEE-15F59496E447}"/>
              </a:ext>
            </a:extLst>
          </p:cNvPr>
          <p:cNvSpPr/>
          <p:nvPr/>
        </p:nvSpPr>
        <p:spPr>
          <a:xfrm rot="16200000">
            <a:off x="8333269" y="3536611"/>
            <a:ext cx="2478785" cy="3608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C7FA5A1-6AB8-4855-B34C-AEA229105A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1" r="15250"/>
          <a:stretch/>
        </p:blipFill>
        <p:spPr bwMode="auto">
          <a:xfrm rot="10800000" flipV="1">
            <a:off x="342163" y="295085"/>
            <a:ext cx="2478786" cy="360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67D2C98-25A2-4ED8-A43C-3AE9174CE1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4" b="21"/>
          <a:stretch/>
        </p:blipFill>
        <p:spPr bwMode="auto">
          <a:xfrm>
            <a:off x="2987040" y="833611"/>
            <a:ext cx="2426304" cy="247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39EB1ED-378C-4B22-9183-54864B53DC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" t="70" r="9302" b="-70"/>
          <a:stretch/>
        </p:blipFill>
        <p:spPr bwMode="auto">
          <a:xfrm rot="16200000">
            <a:off x="4948088" y="843438"/>
            <a:ext cx="3611809" cy="247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132E862-A3C0-42C1-A81D-8DE8C6EB98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" b="3958"/>
          <a:stretch/>
        </p:blipFill>
        <p:spPr bwMode="auto">
          <a:xfrm>
            <a:off x="347239" y="4101421"/>
            <a:ext cx="3608409" cy="247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08C82F0-0D79-4E97-AEC5-17F361254D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" b="9392"/>
          <a:stretch/>
        </p:blipFill>
        <p:spPr bwMode="auto">
          <a:xfrm>
            <a:off x="4057848" y="4108556"/>
            <a:ext cx="3608409" cy="247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E5D2086-29DA-4AA2-B712-23CC452FAD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68457" y="4108556"/>
            <a:ext cx="3608409" cy="2471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5832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20</Words>
  <Application>Microsoft Office PowerPoint</Application>
  <PresentationFormat>Произвольный</PresentationFormat>
  <Paragraphs>5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Козлова Ольга Константиновна</dc:creator>
  <cp:lastModifiedBy>olyagmyzina@outlook.com</cp:lastModifiedBy>
  <cp:revision>8</cp:revision>
  <cp:lastPrinted>2024-11-29T17:05:25Z</cp:lastPrinted>
  <dcterms:created xsi:type="dcterms:W3CDTF">2024-11-29T16:22:10Z</dcterms:created>
  <dcterms:modified xsi:type="dcterms:W3CDTF">2024-12-02T19:44:44Z</dcterms:modified>
</cp:coreProperties>
</file>