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Автор и дата</a:t>
            </a:r>
          </a:p>
        </p:txBody>
      </p:sp>
      <p:sp>
        <p:nvSpPr>
          <p:cNvPr id="12" name="Заголовок презентации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Подзаголовок презентации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Заголовок слайда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100" name="Подзаголовок слайда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Подзаголовок слайда</a:t>
            </a:r>
          </a:p>
        </p:txBody>
      </p:sp>
      <p:sp>
        <p:nvSpPr>
          <p:cNvPr id="10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Заголовок повестки дня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повестки дня</a:t>
            </a:r>
          </a:p>
        </p:txBody>
      </p:sp>
      <p:sp>
        <p:nvSpPr>
          <p:cNvPr id="109" name="Подзаголовок повестки дня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Подзаголовок повестки дня</a:t>
            </a:r>
          </a:p>
        </p:txBody>
      </p:sp>
      <p:sp>
        <p:nvSpPr>
          <p:cNvPr id="110" name="Уровень текста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Темы повестки дня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Уровень текста 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Информационное сообщение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Уровень текста 1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Информация о факте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Информация о факте</a:t>
            </a:r>
          </a:p>
        </p:txBody>
      </p:sp>
      <p:sp>
        <p:nvSpPr>
          <p:cNvPr id="12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Авторство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Авторство</a:t>
            </a:r>
          </a:p>
        </p:txBody>
      </p:sp>
      <p:sp>
        <p:nvSpPr>
          <p:cNvPr id="136" name="Уровень текста 1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«Важная цитата»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Миска салата с жареным рисом, варёными яйцами и палочками для еды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Тарелка с рублеными котлетами из лосося, салатом и хумусом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Тарелка пасты папарделле с зелёным маслом из петрушки, жареным фундуком и стружкой сыра пармезан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миска салата с жареным рисом, варёными яйцами и палочками для еды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Авокадо и лаймы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Заголовок презентации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Заголовок презентации</a:t>
            </a:r>
          </a:p>
        </p:txBody>
      </p:sp>
      <p:sp>
        <p:nvSpPr>
          <p:cNvPr id="23" name="Автор и дата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Автор и дата</a:t>
            </a:r>
          </a:p>
        </p:txBody>
      </p:sp>
      <p:sp>
        <p:nvSpPr>
          <p:cNvPr id="24" name="Уровень текста 1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Подзаголовок презентации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Тарелка с рублеными котлетами из лосося, салатом и хумусом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Заголовок слайда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Заголовок слайда</a:t>
            </a:r>
          </a:p>
        </p:txBody>
      </p:sp>
      <p:sp>
        <p:nvSpPr>
          <p:cNvPr id="34" name="Уровень текста 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Подзаголовок слайда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Номер слайда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43" name="Подзаголовок слайда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Подзаголовок слайда</a:t>
            </a:r>
          </a:p>
        </p:txBody>
      </p:sp>
      <p:sp>
        <p:nvSpPr>
          <p:cNvPr id="44" name="Уровень текста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одзаголовок слайда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Подзаголовок слайда</a:t>
            </a:r>
          </a:p>
        </p:txBody>
      </p:sp>
      <p:sp>
        <p:nvSpPr>
          <p:cNvPr id="61" name="Уровень текста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Тарелка пасты папарделле с зелёным маслом из петрушки, жареным фундуком и стружкой сыра пармезан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Заголовок слайда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6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, пункты, видео — мелк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одзаголовок слайда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Подзаголовок слайда</a:t>
            </a:r>
          </a:p>
        </p:txBody>
      </p:sp>
      <p:sp>
        <p:nvSpPr>
          <p:cNvPr id="72" name="Уровень текста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Заголовок слайда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7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, пункты и видеотрансляция — круп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Подзаголовок слайда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Подзаголовок слайда</a:t>
            </a:r>
          </a:p>
        </p:txBody>
      </p:sp>
      <p:sp>
        <p:nvSpPr>
          <p:cNvPr id="82" name="Уровень текста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Заголовок слайда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8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Заголовок раздела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Заголовок раздела</a:t>
            </a:r>
          </a:p>
        </p:txBody>
      </p:sp>
      <p:sp>
        <p:nvSpPr>
          <p:cNvPr id="92" name="Номер слайда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Заголовок слайда</a:t>
            </a:r>
          </a:p>
        </p:txBody>
      </p:sp>
      <p:sp>
        <p:nvSpPr>
          <p:cNvPr id="3" name="Уровень текста 1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7F9F0"/>
            </a:gs>
            <a:gs pos="100000">
              <a:srgbClr val="E3EACC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02.12.24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02.12.24</a:t>
            </a:r>
          </a:p>
        </p:txBody>
      </p:sp>
      <p:sp>
        <p:nvSpPr>
          <p:cNvPr id="172" name="Урок №24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Урок №24</a:t>
            </a:r>
          </a:p>
        </p:txBody>
      </p:sp>
      <p:sp>
        <p:nvSpPr>
          <p:cNvPr id="173" name="Подвиг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Подвиг</a:t>
            </a:r>
          </a:p>
        </p:txBody>
      </p:sp>
      <p:pic>
        <p:nvPicPr>
          <p:cNvPr id="174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09093" y="-22266"/>
            <a:ext cx="9144002" cy="13716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7F9F0"/>
            </a:gs>
            <a:gs pos="100000">
              <a:srgbClr val="E3EACC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Что такое творчество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Что такое творчество?</a:t>
            </a:r>
          </a:p>
        </p:txBody>
      </p:sp>
      <p:sp>
        <p:nvSpPr>
          <p:cNvPr id="177" name="Творчество - это изменение, преображение мира.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Творчество - это изменение, преображение мира.</a:t>
            </a:r>
          </a:p>
        </p:txBody>
      </p:sp>
      <p:sp>
        <p:nvSpPr>
          <p:cNvPr id="178" name="Плодами творчества могут быть:…"/>
          <p:cNvSpPr txBox="1"/>
          <p:nvPr>
            <p:ph type="body" idx="1"/>
          </p:nvPr>
        </p:nvSpPr>
        <p:spPr>
          <a:xfrm>
            <a:off x="1206500" y="4248504"/>
            <a:ext cx="21225091" cy="8256011"/>
          </a:xfrm>
          <a:prstGeom prst="rect">
            <a:avLst/>
          </a:prstGeom>
        </p:spPr>
        <p:txBody>
          <a:bodyPr/>
          <a:lstStyle/>
          <a:p>
            <a:pPr/>
            <a:r>
              <a:t>Плодами творчества могут быть:</a:t>
            </a:r>
          </a:p>
          <a:p>
            <a:pPr/>
            <a:r>
              <a:t>Произведения искусства</a:t>
            </a:r>
          </a:p>
          <a:p>
            <a:pPr/>
            <a:r>
              <a:t>Действия и поступки, приносящие добро и любовь.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7F9F0"/>
            </a:gs>
            <a:gs pos="100000">
              <a:srgbClr val="E3EACC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Подвиг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Подвиг</a:t>
            </a:r>
          </a:p>
        </p:txBody>
      </p:sp>
      <p:sp>
        <p:nvSpPr>
          <p:cNvPr id="181" name="Только человек обладающий силой духа способен на подвиг.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Только человек обладающий силой духа способен на подвиг.</a:t>
            </a:r>
          </a:p>
        </p:txBody>
      </p:sp>
      <p:sp>
        <p:nvSpPr>
          <p:cNvPr id="182" name="Подвиг - героический, самоотверженный поступок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Подвиг - героический, самоотверженный поступок.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Цель подвига - стремление к Богу.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Человек, совершающий подвиг - подвижник.</a:t>
            </a:r>
          </a:p>
        </p:txBody>
      </p:sp>
      <p:pic>
        <p:nvPicPr>
          <p:cNvPr id="183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34093" y="5417410"/>
            <a:ext cx="8890001" cy="5918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7F9F0"/>
            </a:gs>
            <a:gs pos="100000">
              <a:srgbClr val="E3EACC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Кто может считаться святыми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Кто может считаться святыми?</a:t>
            </a:r>
          </a:p>
        </p:txBody>
      </p:sp>
      <p:sp>
        <p:nvSpPr>
          <p:cNvPr id="186" name="В чём заключается святость?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В чём заключается святость?</a:t>
            </a:r>
          </a:p>
        </p:txBody>
      </p:sp>
      <p:sp>
        <p:nvSpPr>
          <p:cNvPr id="187" name="Святость - это не уникальное свойство, и не редкий дар. В Библии говориться, что к святости, то есть к уподоблению Богу, призваны все христиане.…"/>
          <p:cNvSpPr txBox="1"/>
          <p:nvPr>
            <p:ph type="body" sz="half" idx="1"/>
          </p:nvPr>
        </p:nvSpPr>
        <p:spPr>
          <a:xfrm>
            <a:off x="1206500" y="4248504"/>
            <a:ext cx="10304540" cy="8796163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Святость - это не уникальное свойство, и не редкий дар. В Библии говориться, что к святости, то есть к уподоблению Богу, призваны все христиане.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Святой - человек приблизившийся к богу, ставший похожим на Христа, о чём свидетельствуют дела, и что признаёт Церковь.</a:t>
            </a:r>
          </a:p>
        </p:txBody>
      </p:sp>
      <p:pic>
        <p:nvPicPr>
          <p:cNvPr id="188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56193" y="2410922"/>
            <a:ext cx="8106578" cy="108087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7F9F0"/>
            </a:gs>
            <a:gs pos="100000">
              <a:srgbClr val="E3EACC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Подвиг священников 1917г"/>
          <p:cNvSpPr txBox="1"/>
          <p:nvPr>
            <p:ph type="title"/>
          </p:nvPr>
        </p:nvSpPr>
        <p:spPr>
          <a:xfrm>
            <a:off x="1206500" y="1077359"/>
            <a:ext cx="21971001" cy="143316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Подвиг священников 1917г</a:t>
            </a:r>
          </a:p>
        </p:txBody>
      </p:sp>
      <p:sp>
        <p:nvSpPr>
          <p:cNvPr id="191" name="Подзаголовок слайда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2" name="В 1917 году, после смены власти в стране, церковь оказалась под запретом. Верить в бога стало опасно. Нельзя было ходить в храм, носить крестик, держать иконы дома. За это могли посадить в тюрьму, отправить в ссылку или убить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В 1917 году, после смены власти в стране, церковь оказалась под запретом. Верить в бога стало опасно. Нельзя было ходить в храм, носить крестик, держать иконы дома. За это могли посадить в тюрьму, отправить в ссылку или убить.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Но в СССР остались священники, которые открыто заявляли о религии, они отказались предавать бога. Кто-то из них предпочёл расстаться с жизнью, а не отречься от Христа.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Таких людей называют мучениками и исповедниками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7F9F0"/>
            </a:gs>
            <a:gs pos="100000">
              <a:srgbClr val="E3EACC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Мученики и исповедники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Мученики и исповедники.</a:t>
            </a:r>
          </a:p>
        </p:txBody>
      </p:sp>
      <p:sp>
        <p:nvSpPr>
          <p:cNvPr id="195" name="Подзаголовок слайда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6" name="Мученик -  в переводе с греческого языка значит «свидетель». Это тот , кто ценой своей жизни засвидетельствовал веру во Христа и любовь к Нему.…"/>
          <p:cNvSpPr txBox="1"/>
          <p:nvPr>
            <p:ph type="body" sz="half" idx="1"/>
          </p:nvPr>
        </p:nvSpPr>
        <p:spPr>
          <a:xfrm>
            <a:off x="11721360" y="4248504"/>
            <a:ext cx="11456140" cy="8410261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Мученик -  в переводе с греческого языка значит «свидетель». Это тот , кто ценой своей жизни засвидетельствовал веру во Христа и любовь к Нему.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Исповедник - Тот, кто открыто исповедовал свою веру в Бога и терпел гонения за неё.</a:t>
            </a:r>
          </a:p>
        </p:txBody>
      </p:sp>
      <p:pic>
        <p:nvPicPr>
          <p:cNvPr id="197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2142" y="4011843"/>
            <a:ext cx="11032459" cy="82319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7F9F0"/>
            </a:gs>
            <a:gs pos="100000">
              <a:srgbClr val="E3EACC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Автор и дата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00" name="Подведём итоги."/>
          <p:cNvSpPr txBox="1"/>
          <p:nvPr>
            <p:ph type="ctrTitle"/>
          </p:nvPr>
        </p:nvSpPr>
        <p:spPr>
          <a:xfrm>
            <a:off x="963010" y="1033235"/>
            <a:ext cx="18355665" cy="1905001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Подведём итоги.</a:t>
            </a:r>
          </a:p>
        </p:txBody>
      </p:sp>
      <p:sp>
        <p:nvSpPr>
          <p:cNvPr id="201" name="Христиане верят, что среди нас и сейчас есть Святые люди. И что каждый из христиан призван к настоящей святости. К тому, чтобы стать героем Церкви и своего народа. Не нужно искать особенных людей, нужно постараться самому стать таким…"/>
          <p:cNvSpPr txBox="1"/>
          <p:nvPr>
            <p:ph type="subTitle" sz="half" idx="1"/>
          </p:nvPr>
        </p:nvSpPr>
        <p:spPr>
          <a:xfrm>
            <a:off x="1206499" y="3946591"/>
            <a:ext cx="12044287" cy="6904917"/>
          </a:xfrm>
          <a:prstGeom prst="rect">
            <a:avLst/>
          </a:prstGeom>
        </p:spPr>
        <p:txBody>
          <a:bodyPr/>
          <a:lstStyle/>
          <a:p>
            <a:pPr defTabSz="701675">
              <a:defRPr sz="4675"/>
            </a:pPr>
            <a:r>
              <a:t>Христиане верят, что среди нас и сейчас есть Святые люди. И что каждый из христиан призван к настоящей святости. К тому, чтобы стать героем Церкви и своего народа. Не нужно искать особенных людей, нужно постараться самому стать таким</a:t>
            </a:r>
          </a:p>
          <a:p>
            <a:pPr defTabSz="701675">
              <a:defRPr sz="4675"/>
            </a:pPr>
            <a:r>
              <a:t>Человеком, душевное тепло которого будет согревать окружающих.</a:t>
            </a:r>
          </a:p>
        </p:txBody>
      </p:sp>
      <p:pic>
        <p:nvPicPr>
          <p:cNvPr id="202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98570" y="-1"/>
            <a:ext cx="9144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