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1489815" y="1864355"/>
            <a:ext cx="8509782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Примени математику Дидактическая игра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403236" y="3129851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Математика</a:t>
            </a: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403235" y="4179479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 Математические затейники</a:t>
            </a: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2" y="1999378"/>
            <a:ext cx="10873264" cy="189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Капитан: </a:t>
            </a:r>
            <a:r>
              <a:rPr lang="ru-RU" dirty="0"/>
              <a:t>Шишкин Антон Дмитриевич</a:t>
            </a:r>
            <a:r>
              <a:rPr lang="ru-RU" sz="2000" dirty="0"/>
              <a:t>,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/>
              <a:t>Исаева Ольга Николаевна, </a:t>
            </a:r>
            <a:r>
              <a:rPr lang="ru-RU" sz="2000" dirty="0" err="1"/>
              <a:t>Черанёва</a:t>
            </a:r>
            <a:r>
              <a:rPr lang="ru-RU" sz="2000" dirty="0"/>
              <a:t> Анастасия Владимировна, Зеленина Наталья Алексеевна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студенты ФГБОУ ВО «Вятский государственный университет», г. Киров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952950"/>
            <a:ext cx="10873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i="1" dirty="0"/>
              <a:t>   В школе мы изучаем множество задач разного уровня сложности, некоторые из них нам пригождаются в жизни, а о некоторых мы просто забываем, поэтому основной проблемой нашего проекта стал низкий уровень взаимодействия школьной математики с реальной жизнью.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1794028"/>
            <a:ext cx="1082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i="1" dirty="0"/>
              <a:t>  Основной целью нашего проекта является: повышение уровня математической грамотности не только у самих учеников, но так же и у родителей.</a:t>
            </a:r>
            <a:endParaRPr lang="ru-RU" sz="24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1848579"/>
            <a:ext cx="10817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i="1" dirty="0"/>
              <a:t>  Продуктом нашей деятельности станет Дидактическая игра, выполненная в виде настольной игры, направленная на сплочение и проверку своих знаний на основе жизненных ситуаций.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170</Words>
  <Application>Microsoft Office PowerPoint</Application>
  <PresentationFormat>Широкоэкранный</PresentationFormat>
  <Paragraphs>17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Ropa Sans Pro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Антон Шишкин</cp:lastModifiedBy>
  <cp:revision>47</cp:revision>
  <dcterms:created xsi:type="dcterms:W3CDTF">2021-03-02T07:04:14Z</dcterms:created>
  <dcterms:modified xsi:type="dcterms:W3CDTF">2021-10-20T14:07:52Z</dcterms:modified>
</cp:coreProperties>
</file>