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21E90-7F34-30C2-3B20-BF9EFFCA4454}" v="137" dt="2024-11-15T18:20:32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38164-B31F-4E82-A0D5-B0F86AFEA38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987E1D9-405B-4CB1-8E88-65C81FF0420B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ru-RU" dirty="0">
              <a:latin typeface="Times New Roman"/>
              <a:cs typeface="Times New Roman"/>
            </a:rPr>
            <a:t>1. Какой хлеб выпекается дольше всего?  </a:t>
          </a:r>
          <a:endParaRPr lang="ru-RU" dirty="0">
            <a:solidFill>
              <a:srgbClr val="FF0000"/>
            </a:solidFill>
            <a:latin typeface="Times New Roman"/>
            <a:cs typeface="Times New Roman"/>
          </a:endParaRPr>
        </a:p>
      </dgm:t>
    </dgm:pt>
    <dgm:pt modelId="{4F6A4ACA-95E4-4F0B-AC02-509678BAE886}" type="parTrans" cxnId="{3053A3D2-31BD-436B-B400-41EC8E01334B}">
      <dgm:prSet/>
      <dgm:spPr/>
      <dgm:t>
        <a:bodyPr/>
        <a:lstStyle/>
        <a:p>
          <a:endParaRPr lang="en-US"/>
        </a:p>
      </dgm:t>
    </dgm:pt>
    <dgm:pt modelId="{90CD5C46-4B12-440F-8C3A-F1441458B746}" type="sibTrans" cxnId="{3053A3D2-31BD-436B-B400-41EC8E01334B}">
      <dgm:prSet/>
      <dgm:spPr/>
      <dgm:t>
        <a:bodyPr/>
        <a:lstStyle/>
        <a:p>
          <a:endParaRPr lang="en-US"/>
        </a:p>
      </dgm:t>
    </dgm:pt>
    <dgm:pt modelId="{3FA0985E-CF9F-4CE8-B2C0-1767593297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>
              <a:latin typeface="Times New Roman"/>
              <a:cs typeface="Times New Roman"/>
            </a:rPr>
            <a:t>3. Какой хлеб содержит патоку в составе?</a:t>
          </a:r>
          <a:endParaRPr lang="en-US" dirty="0">
            <a:latin typeface="Times New Roman"/>
            <a:cs typeface="Times New Roman"/>
          </a:endParaRPr>
        </a:p>
      </dgm:t>
    </dgm:pt>
    <dgm:pt modelId="{7C0FABC8-66EA-4330-B2D3-400862C38DB8}" type="parTrans" cxnId="{28029733-90E8-499C-A316-B217A8B17DFC}">
      <dgm:prSet/>
      <dgm:spPr/>
      <dgm:t>
        <a:bodyPr/>
        <a:lstStyle/>
        <a:p>
          <a:endParaRPr lang="en-US"/>
        </a:p>
      </dgm:t>
    </dgm:pt>
    <dgm:pt modelId="{3CC83A97-3815-4118-B06B-B62234B6F1C3}" type="sibTrans" cxnId="{28029733-90E8-499C-A316-B217A8B17DFC}">
      <dgm:prSet/>
      <dgm:spPr/>
      <dgm:t>
        <a:bodyPr/>
        <a:lstStyle/>
        <a:p>
          <a:endParaRPr lang="en-US"/>
        </a:p>
      </dgm:t>
    </dgm:pt>
    <dgm:pt modelId="{66C43808-5F5C-4861-B6BC-CC78D63134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>
              <a:latin typeface="Times New Roman"/>
              <a:cs typeface="Times New Roman"/>
            </a:rPr>
            <a:t>4. Какой хлеб выпекается 30-40 минут?</a:t>
          </a:r>
          <a:endParaRPr lang="en-US" dirty="0">
            <a:latin typeface="Times New Roman"/>
            <a:cs typeface="Times New Roman"/>
          </a:endParaRPr>
        </a:p>
      </dgm:t>
    </dgm:pt>
    <dgm:pt modelId="{882772FE-A0B9-42E1-B723-866AC5C418C5}" type="parTrans" cxnId="{3F316389-6C88-43C9-B057-4AECBC1D3E18}">
      <dgm:prSet/>
      <dgm:spPr/>
      <dgm:t>
        <a:bodyPr/>
        <a:lstStyle/>
        <a:p>
          <a:endParaRPr lang="en-US"/>
        </a:p>
      </dgm:t>
    </dgm:pt>
    <dgm:pt modelId="{310DD73B-F409-452B-AF5F-3A8D2D75F40A}" type="sibTrans" cxnId="{3F316389-6C88-43C9-B057-4AECBC1D3E18}">
      <dgm:prSet/>
      <dgm:spPr/>
      <dgm:t>
        <a:bodyPr/>
        <a:lstStyle/>
        <a:p>
          <a:endParaRPr lang="en-US"/>
        </a:p>
      </dgm:t>
    </dgm:pt>
    <dgm:pt modelId="{46411522-46BE-4674-9685-B2D818CF5D6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>
              <a:latin typeface="Times New Roman"/>
              <a:cs typeface="Times New Roman"/>
            </a:rPr>
            <a:t>5. Енот-</a:t>
          </a:r>
          <a:r>
            <a:rPr lang="ru-RU" dirty="0" err="1">
              <a:latin typeface="Times New Roman"/>
              <a:cs typeface="Times New Roman"/>
            </a:rPr>
            <a:t>читалкин</a:t>
          </a:r>
          <a:r>
            <a:rPr lang="ru-RU" dirty="0">
              <a:latin typeface="Times New Roman"/>
              <a:cs typeface="Times New Roman"/>
            </a:rPr>
            <a:t> хочет испечь хлеб с сладким вкусом. Какой вид хлеба ему выбрать?</a:t>
          </a:r>
          <a:endParaRPr lang="en-US" dirty="0">
            <a:latin typeface="Times New Roman"/>
            <a:cs typeface="Times New Roman"/>
          </a:endParaRPr>
        </a:p>
      </dgm:t>
    </dgm:pt>
    <dgm:pt modelId="{F08E6C7E-BC2A-4F22-87CB-F3558498DD45}" type="parTrans" cxnId="{7C176D10-9496-4E79-9133-248A6DAF6EB8}">
      <dgm:prSet/>
      <dgm:spPr/>
      <dgm:t>
        <a:bodyPr/>
        <a:lstStyle/>
        <a:p>
          <a:endParaRPr lang="en-US"/>
        </a:p>
      </dgm:t>
    </dgm:pt>
    <dgm:pt modelId="{35AA0F8B-D827-4E96-AEA1-C8F0EE72E7D9}" type="sibTrans" cxnId="{7C176D10-9496-4E79-9133-248A6DAF6EB8}">
      <dgm:prSet/>
      <dgm:spPr/>
      <dgm:t>
        <a:bodyPr/>
        <a:lstStyle/>
        <a:p>
          <a:endParaRPr lang="en-US"/>
        </a:p>
      </dgm:t>
    </dgm:pt>
    <dgm:pt modelId="{30D8DD21-1214-460E-AE08-782AE3A6B0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>
              <a:latin typeface="Times New Roman"/>
              <a:cs typeface="Times New Roman"/>
            </a:rPr>
            <a:t>2. Какой хлеб самый простой по составу?</a:t>
          </a:r>
          <a:endParaRPr lang="en-US" dirty="0">
            <a:latin typeface="Times New Roman"/>
            <a:cs typeface="Times New Roman"/>
          </a:endParaRPr>
        </a:p>
      </dgm:t>
    </dgm:pt>
    <dgm:pt modelId="{DF9EF935-49D5-4C24-AEE6-53BD61C39177}" type="parTrans" cxnId="{99750BDD-A3C2-4542-97CA-67113DC6319F}">
      <dgm:prSet/>
      <dgm:spPr/>
      <dgm:t>
        <a:bodyPr/>
        <a:lstStyle/>
        <a:p>
          <a:endParaRPr lang="en-US"/>
        </a:p>
      </dgm:t>
    </dgm:pt>
    <dgm:pt modelId="{E4F09E13-7F81-44BA-B061-A1CC4660A331}" type="sibTrans" cxnId="{99750BDD-A3C2-4542-97CA-67113DC6319F}">
      <dgm:prSet/>
      <dgm:spPr/>
      <dgm:t>
        <a:bodyPr/>
        <a:lstStyle/>
        <a:p>
          <a:endParaRPr lang="en-US"/>
        </a:p>
      </dgm:t>
    </dgm:pt>
    <dgm:pt modelId="{6D00C2FD-9D7F-430D-99AF-DDE6FCA25324}" type="pres">
      <dgm:prSet presAssocID="{4D938164-B31F-4E82-A0D5-B0F86AFEA380}" presName="root" presStyleCnt="0">
        <dgm:presLayoutVars>
          <dgm:dir/>
          <dgm:resizeHandles val="exact"/>
        </dgm:presLayoutVars>
      </dgm:prSet>
      <dgm:spPr/>
    </dgm:pt>
    <dgm:pt modelId="{1F6642D1-1378-41E9-81E7-46988D833482}" type="pres">
      <dgm:prSet presAssocID="{0987E1D9-405B-4CB1-8E88-65C81FF0420B}" presName="compNode" presStyleCnt="0"/>
      <dgm:spPr/>
    </dgm:pt>
    <dgm:pt modelId="{3E77B88D-5F2F-4D49-A4B3-AEC55ADEB0F9}" type="pres">
      <dgm:prSet presAssocID="{0987E1D9-405B-4CB1-8E88-65C81FF0420B}" presName="iconBgRect" presStyleLbl="bgShp" presStyleIdx="0" presStyleCnt="5"/>
      <dgm:spPr/>
    </dgm:pt>
    <dgm:pt modelId="{68BFADF5-E972-4D5B-9166-36C93F840A64}" type="pres">
      <dgm:prSet presAssocID="{0987E1D9-405B-4CB1-8E88-65C81FF0420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екс"/>
        </a:ext>
      </dgm:extLst>
    </dgm:pt>
    <dgm:pt modelId="{B76FD8A8-895E-4A1B-947B-798E7054E694}" type="pres">
      <dgm:prSet presAssocID="{0987E1D9-405B-4CB1-8E88-65C81FF0420B}" presName="spaceRect" presStyleCnt="0"/>
      <dgm:spPr/>
    </dgm:pt>
    <dgm:pt modelId="{E9E06503-400F-445D-A631-787272A0D0EB}" type="pres">
      <dgm:prSet presAssocID="{0987E1D9-405B-4CB1-8E88-65C81FF0420B}" presName="textRect" presStyleLbl="revTx" presStyleIdx="0" presStyleCnt="5">
        <dgm:presLayoutVars>
          <dgm:chMax val="1"/>
          <dgm:chPref val="1"/>
        </dgm:presLayoutVars>
      </dgm:prSet>
      <dgm:spPr/>
    </dgm:pt>
    <dgm:pt modelId="{F76C7866-973F-4071-96AC-BA428DE52052}" type="pres">
      <dgm:prSet presAssocID="{90CD5C46-4B12-440F-8C3A-F1441458B746}" presName="sibTrans" presStyleCnt="0"/>
      <dgm:spPr/>
    </dgm:pt>
    <dgm:pt modelId="{1041D4BB-245E-46DE-B5D1-173FD093842F}" type="pres">
      <dgm:prSet presAssocID="{30D8DD21-1214-460E-AE08-782AE3A6B0D1}" presName="compNode" presStyleCnt="0"/>
      <dgm:spPr/>
    </dgm:pt>
    <dgm:pt modelId="{2D412A24-3464-4909-B9A8-8CAAA3CD6B26}" type="pres">
      <dgm:prSet presAssocID="{30D8DD21-1214-460E-AE08-782AE3A6B0D1}" presName="iconBgRect" presStyleLbl="bgShp" presStyleIdx="1" presStyleCnt="5"/>
      <dgm:spPr/>
    </dgm:pt>
    <dgm:pt modelId="{385FC694-348E-4967-A52D-2A654A437960}" type="pres">
      <dgm:prSet presAssocID="{30D8DD21-1214-460E-AE08-782AE3A6B0D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ожка"/>
        </a:ext>
      </dgm:extLst>
    </dgm:pt>
    <dgm:pt modelId="{1CC12F4F-619B-4322-9437-7CC9CE5B26C9}" type="pres">
      <dgm:prSet presAssocID="{30D8DD21-1214-460E-AE08-782AE3A6B0D1}" presName="spaceRect" presStyleCnt="0"/>
      <dgm:spPr/>
    </dgm:pt>
    <dgm:pt modelId="{BB8681BE-F458-42FB-B618-CC88ED5617E6}" type="pres">
      <dgm:prSet presAssocID="{30D8DD21-1214-460E-AE08-782AE3A6B0D1}" presName="textRect" presStyleLbl="revTx" presStyleIdx="1" presStyleCnt="5">
        <dgm:presLayoutVars>
          <dgm:chMax val="1"/>
          <dgm:chPref val="1"/>
        </dgm:presLayoutVars>
      </dgm:prSet>
      <dgm:spPr/>
    </dgm:pt>
    <dgm:pt modelId="{345EBBCB-6324-4C8B-B43A-127A85AF18F7}" type="pres">
      <dgm:prSet presAssocID="{E4F09E13-7F81-44BA-B061-A1CC4660A331}" presName="sibTrans" presStyleCnt="0"/>
      <dgm:spPr/>
    </dgm:pt>
    <dgm:pt modelId="{18EE7FF6-8F6F-4C0B-A5B4-ACAF3B59C933}" type="pres">
      <dgm:prSet presAssocID="{3FA0985E-CF9F-4CE8-B2C0-176759329752}" presName="compNode" presStyleCnt="0"/>
      <dgm:spPr/>
    </dgm:pt>
    <dgm:pt modelId="{3B09C43C-7A81-4F32-B108-0F0793CA6E6C}" type="pres">
      <dgm:prSet presAssocID="{3FA0985E-CF9F-4CE8-B2C0-176759329752}" presName="iconBgRect" presStyleLbl="bgShp" presStyleIdx="2" presStyleCnt="5"/>
      <dgm:spPr/>
    </dgm:pt>
    <dgm:pt modelId="{9AFCC00E-84DB-4A68-BF86-076BBC3A4BC7}" type="pres">
      <dgm:prSet presAssocID="{3FA0985E-CF9F-4CE8-B2C0-17675932975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67075B95-EC86-4D86-B85A-5B9B772D0050}" type="pres">
      <dgm:prSet presAssocID="{3FA0985E-CF9F-4CE8-B2C0-176759329752}" presName="spaceRect" presStyleCnt="0"/>
      <dgm:spPr/>
    </dgm:pt>
    <dgm:pt modelId="{0500F58D-7E3A-4C33-AC30-5C563E0A3CAB}" type="pres">
      <dgm:prSet presAssocID="{3FA0985E-CF9F-4CE8-B2C0-176759329752}" presName="textRect" presStyleLbl="revTx" presStyleIdx="2" presStyleCnt="5">
        <dgm:presLayoutVars>
          <dgm:chMax val="1"/>
          <dgm:chPref val="1"/>
        </dgm:presLayoutVars>
      </dgm:prSet>
      <dgm:spPr/>
    </dgm:pt>
    <dgm:pt modelId="{9F7A6C47-00F8-4EDF-8B7E-FE6C841129B9}" type="pres">
      <dgm:prSet presAssocID="{3CC83A97-3815-4118-B06B-B62234B6F1C3}" presName="sibTrans" presStyleCnt="0"/>
      <dgm:spPr/>
    </dgm:pt>
    <dgm:pt modelId="{9143A1C8-4952-43C9-B668-26CFBFA8F4D5}" type="pres">
      <dgm:prSet presAssocID="{66C43808-5F5C-4861-B6BC-CC78D63134FE}" presName="compNode" presStyleCnt="0"/>
      <dgm:spPr/>
    </dgm:pt>
    <dgm:pt modelId="{79257CA2-7D7D-44D5-A642-8C7B7B966A92}" type="pres">
      <dgm:prSet presAssocID="{66C43808-5F5C-4861-B6BC-CC78D63134FE}" presName="iconBgRect" presStyleLbl="bgShp" presStyleIdx="3" presStyleCnt="5"/>
      <dgm:spPr/>
    </dgm:pt>
    <dgm:pt modelId="{A58AEC63-0554-4220-A25A-D48CDE69B972}" type="pres">
      <dgm:prSet presAssocID="{66C43808-5F5C-4861-B6BC-CC78D63134F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206BCABD-CF41-467B-B9B9-D0283D60D232}" type="pres">
      <dgm:prSet presAssocID="{66C43808-5F5C-4861-B6BC-CC78D63134FE}" presName="spaceRect" presStyleCnt="0"/>
      <dgm:spPr/>
    </dgm:pt>
    <dgm:pt modelId="{3BADC5B5-A3DB-489C-9B85-74751253E817}" type="pres">
      <dgm:prSet presAssocID="{66C43808-5F5C-4861-B6BC-CC78D63134FE}" presName="textRect" presStyleLbl="revTx" presStyleIdx="3" presStyleCnt="5">
        <dgm:presLayoutVars>
          <dgm:chMax val="1"/>
          <dgm:chPref val="1"/>
        </dgm:presLayoutVars>
      </dgm:prSet>
      <dgm:spPr/>
    </dgm:pt>
    <dgm:pt modelId="{03FA079F-AAE4-4118-A3BD-D1EABC78E70B}" type="pres">
      <dgm:prSet presAssocID="{310DD73B-F409-452B-AF5F-3A8D2D75F40A}" presName="sibTrans" presStyleCnt="0"/>
      <dgm:spPr/>
    </dgm:pt>
    <dgm:pt modelId="{91C0007B-350F-444C-86D1-D8A3AF9B60D1}" type="pres">
      <dgm:prSet presAssocID="{46411522-46BE-4674-9685-B2D818CF5D64}" presName="compNode" presStyleCnt="0"/>
      <dgm:spPr/>
    </dgm:pt>
    <dgm:pt modelId="{AB7DC4C9-8985-4FD4-9248-C2E64F12F292}" type="pres">
      <dgm:prSet presAssocID="{46411522-46BE-4674-9685-B2D818CF5D64}" presName="iconBgRect" presStyleLbl="bgShp" presStyleIdx="4" presStyleCnt="5"/>
      <dgm:spPr/>
    </dgm:pt>
    <dgm:pt modelId="{A08B4F4F-ED46-4E11-8FEA-AB2E58406FE4}" type="pres">
      <dgm:prSet presAssocID="{46411522-46BE-4674-9685-B2D818CF5D6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EDE78A98-A1BA-44B7-8A9F-08FE28FC6B22}" type="pres">
      <dgm:prSet presAssocID="{46411522-46BE-4674-9685-B2D818CF5D64}" presName="spaceRect" presStyleCnt="0"/>
      <dgm:spPr/>
    </dgm:pt>
    <dgm:pt modelId="{4E6EA4CB-50C5-4E53-87E4-E6BBCC466977}" type="pres">
      <dgm:prSet presAssocID="{46411522-46BE-4674-9685-B2D818CF5D6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C176D10-9496-4E79-9133-248A6DAF6EB8}" srcId="{4D938164-B31F-4E82-A0D5-B0F86AFEA380}" destId="{46411522-46BE-4674-9685-B2D818CF5D64}" srcOrd="4" destOrd="0" parTransId="{F08E6C7E-BC2A-4F22-87CB-F3558498DD45}" sibTransId="{35AA0F8B-D827-4E96-AEA1-C8F0EE72E7D9}"/>
    <dgm:cxn modelId="{28029733-90E8-499C-A316-B217A8B17DFC}" srcId="{4D938164-B31F-4E82-A0D5-B0F86AFEA380}" destId="{3FA0985E-CF9F-4CE8-B2C0-176759329752}" srcOrd="2" destOrd="0" parTransId="{7C0FABC8-66EA-4330-B2D3-400862C38DB8}" sibTransId="{3CC83A97-3815-4118-B06B-B62234B6F1C3}"/>
    <dgm:cxn modelId="{04CDA443-F740-4827-8034-C112DDD3D73E}" type="presOf" srcId="{30D8DD21-1214-460E-AE08-782AE3A6B0D1}" destId="{BB8681BE-F458-42FB-B618-CC88ED5617E6}" srcOrd="0" destOrd="0" presId="urn:microsoft.com/office/officeart/2018/5/layout/IconCircleLabelList"/>
    <dgm:cxn modelId="{34E51D74-C5FF-4A9B-8E8B-5658E3496F3B}" type="presOf" srcId="{0987E1D9-405B-4CB1-8E88-65C81FF0420B}" destId="{E9E06503-400F-445D-A631-787272A0D0EB}" srcOrd="0" destOrd="0" presId="urn:microsoft.com/office/officeart/2018/5/layout/IconCircleLabelList"/>
    <dgm:cxn modelId="{3F316389-6C88-43C9-B057-4AECBC1D3E18}" srcId="{4D938164-B31F-4E82-A0D5-B0F86AFEA380}" destId="{66C43808-5F5C-4861-B6BC-CC78D63134FE}" srcOrd="3" destOrd="0" parTransId="{882772FE-A0B9-42E1-B723-866AC5C418C5}" sibTransId="{310DD73B-F409-452B-AF5F-3A8D2D75F40A}"/>
    <dgm:cxn modelId="{C668CEAA-5C60-4B06-8B75-7214682E8D79}" type="presOf" srcId="{66C43808-5F5C-4861-B6BC-CC78D63134FE}" destId="{3BADC5B5-A3DB-489C-9B85-74751253E817}" srcOrd="0" destOrd="0" presId="urn:microsoft.com/office/officeart/2018/5/layout/IconCircleLabelList"/>
    <dgm:cxn modelId="{3053A3D2-31BD-436B-B400-41EC8E01334B}" srcId="{4D938164-B31F-4E82-A0D5-B0F86AFEA380}" destId="{0987E1D9-405B-4CB1-8E88-65C81FF0420B}" srcOrd="0" destOrd="0" parTransId="{4F6A4ACA-95E4-4F0B-AC02-509678BAE886}" sibTransId="{90CD5C46-4B12-440F-8C3A-F1441458B746}"/>
    <dgm:cxn modelId="{7EAFB8D7-C2CD-44FB-8037-6DA798BF96AA}" type="presOf" srcId="{4D938164-B31F-4E82-A0D5-B0F86AFEA380}" destId="{6D00C2FD-9D7F-430D-99AF-DDE6FCA25324}" srcOrd="0" destOrd="0" presId="urn:microsoft.com/office/officeart/2018/5/layout/IconCircleLabelList"/>
    <dgm:cxn modelId="{99750BDD-A3C2-4542-97CA-67113DC6319F}" srcId="{4D938164-B31F-4E82-A0D5-B0F86AFEA380}" destId="{30D8DD21-1214-460E-AE08-782AE3A6B0D1}" srcOrd="1" destOrd="0" parTransId="{DF9EF935-49D5-4C24-AEE6-53BD61C39177}" sibTransId="{E4F09E13-7F81-44BA-B061-A1CC4660A331}"/>
    <dgm:cxn modelId="{52DD15E3-C35F-4223-9085-2A907D81A863}" type="presOf" srcId="{46411522-46BE-4674-9685-B2D818CF5D64}" destId="{4E6EA4CB-50C5-4E53-87E4-E6BBCC466977}" srcOrd="0" destOrd="0" presId="urn:microsoft.com/office/officeart/2018/5/layout/IconCircleLabelList"/>
    <dgm:cxn modelId="{303D03EA-07CA-436E-A646-42A830CDF0B0}" type="presOf" srcId="{3FA0985E-CF9F-4CE8-B2C0-176759329752}" destId="{0500F58D-7E3A-4C33-AC30-5C563E0A3CAB}" srcOrd="0" destOrd="0" presId="urn:microsoft.com/office/officeart/2018/5/layout/IconCircleLabelList"/>
    <dgm:cxn modelId="{D1ECA53B-A650-425F-987B-0AE3D72978FD}" type="presParOf" srcId="{6D00C2FD-9D7F-430D-99AF-DDE6FCA25324}" destId="{1F6642D1-1378-41E9-81E7-46988D833482}" srcOrd="0" destOrd="0" presId="urn:microsoft.com/office/officeart/2018/5/layout/IconCircleLabelList"/>
    <dgm:cxn modelId="{904F0A6C-BB3C-4DEC-8F94-50C81097A371}" type="presParOf" srcId="{1F6642D1-1378-41E9-81E7-46988D833482}" destId="{3E77B88D-5F2F-4D49-A4B3-AEC55ADEB0F9}" srcOrd="0" destOrd="0" presId="urn:microsoft.com/office/officeart/2018/5/layout/IconCircleLabelList"/>
    <dgm:cxn modelId="{23D87529-85F1-4B42-BC9B-3ECC9E2C1D7F}" type="presParOf" srcId="{1F6642D1-1378-41E9-81E7-46988D833482}" destId="{68BFADF5-E972-4D5B-9166-36C93F840A64}" srcOrd="1" destOrd="0" presId="urn:microsoft.com/office/officeart/2018/5/layout/IconCircleLabelList"/>
    <dgm:cxn modelId="{CF1C18C1-83C9-4B11-9CC1-7736543150CC}" type="presParOf" srcId="{1F6642D1-1378-41E9-81E7-46988D833482}" destId="{B76FD8A8-895E-4A1B-947B-798E7054E694}" srcOrd="2" destOrd="0" presId="urn:microsoft.com/office/officeart/2018/5/layout/IconCircleLabelList"/>
    <dgm:cxn modelId="{69E0BFED-2FAA-4892-94A3-860435D8AD58}" type="presParOf" srcId="{1F6642D1-1378-41E9-81E7-46988D833482}" destId="{E9E06503-400F-445D-A631-787272A0D0EB}" srcOrd="3" destOrd="0" presId="urn:microsoft.com/office/officeart/2018/5/layout/IconCircleLabelList"/>
    <dgm:cxn modelId="{43FE433B-F0FD-4B9E-A50F-6C200F927787}" type="presParOf" srcId="{6D00C2FD-9D7F-430D-99AF-DDE6FCA25324}" destId="{F76C7866-973F-4071-96AC-BA428DE52052}" srcOrd="1" destOrd="0" presId="urn:microsoft.com/office/officeart/2018/5/layout/IconCircleLabelList"/>
    <dgm:cxn modelId="{947A02A1-CEAF-4AB6-9615-A0F3F0928066}" type="presParOf" srcId="{6D00C2FD-9D7F-430D-99AF-DDE6FCA25324}" destId="{1041D4BB-245E-46DE-B5D1-173FD093842F}" srcOrd="2" destOrd="0" presId="urn:microsoft.com/office/officeart/2018/5/layout/IconCircleLabelList"/>
    <dgm:cxn modelId="{564A8FC0-0CD7-4D05-86C7-E9D045F1AAC9}" type="presParOf" srcId="{1041D4BB-245E-46DE-B5D1-173FD093842F}" destId="{2D412A24-3464-4909-B9A8-8CAAA3CD6B26}" srcOrd="0" destOrd="0" presId="urn:microsoft.com/office/officeart/2018/5/layout/IconCircleLabelList"/>
    <dgm:cxn modelId="{9F94019C-AB9E-448A-A8AD-307E2DF74CC7}" type="presParOf" srcId="{1041D4BB-245E-46DE-B5D1-173FD093842F}" destId="{385FC694-348E-4967-A52D-2A654A437960}" srcOrd="1" destOrd="0" presId="urn:microsoft.com/office/officeart/2018/5/layout/IconCircleLabelList"/>
    <dgm:cxn modelId="{8FE0C5C6-E7C2-434F-9527-7C4E67238E72}" type="presParOf" srcId="{1041D4BB-245E-46DE-B5D1-173FD093842F}" destId="{1CC12F4F-619B-4322-9437-7CC9CE5B26C9}" srcOrd="2" destOrd="0" presId="urn:microsoft.com/office/officeart/2018/5/layout/IconCircleLabelList"/>
    <dgm:cxn modelId="{9F40777F-AC18-4B3B-86AD-30FC7FB4A583}" type="presParOf" srcId="{1041D4BB-245E-46DE-B5D1-173FD093842F}" destId="{BB8681BE-F458-42FB-B618-CC88ED5617E6}" srcOrd="3" destOrd="0" presId="urn:microsoft.com/office/officeart/2018/5/layout/IconCircleLabelList"/>
    <dgm:cxn modelId="{EBF0889E-2161-460E-8B96-07063E620A23}" type="presParOf" srcId="{6D00C2FD-9D7F-430D-99AF-DDE6FCA25324}" destId="{345EBBCB-6324-4C8B-B43A-127A85AF18F7}" srcOrd="3" destOrd="0" presId="urn:microsoft.com/office/officeart/2018/5/layout/IconCircleLabelList"/>
    <dgm:cxn modelId="{CB5C9145-FA9C-4AD0-9632-D82B83846E68}" type="presParOf" srcId="{6D00C2FD-9D7F-430D-99AF-DDE6FCA25324}" destId="{18EE7FF6-8F6F-4C0B-A5B4-ACAF3B59C933}" srcOrd="4" destOrd="0" presId="urn:microsoft.com/office/officeart/2018/5/layout/IconCircleLabelList"/>
    <dgm:cxn modelId="{97C6CFEF-09C2-4A8C-A2B1-CD45747F162D}" type="presParOf" srcId="{18EE7FF6-8F6F-4C0B-A5B4-ACAF3B59C933}" destId="{3B09C43C-7A81-4F32-B108-0F0793CA6E6C}" srcOrd="0" destOrd="0" presId="urn:microsoft.com/office/officeart/2018/5/layout/IconCircleLabelList"/>
    <dgm:cxn modelId="{92BD1254-87F5-4407-924B-C278180EA964}" type="presParOf" srcId="{18EE7FF6-8F6F-4C0B-A5B4-ACAF3B59C933}" destId="{9AFCC00E-84DB-4A68-BF86-076BBC3A4BC7}" srcOrd="1" destOrd="0" presId="urn:microsoft.com/office/officeart/2018/5/layout/IconCircleLabelList"/>
    <dgm:cxn modelId="{5499A339-5AB5-4F0E-9D63-B071AA5A9E13}" type="presParOf" srcId="{18EE7FF6-8F6F-4C0B-A5B4-ACAF3B59C933}" destId="{67075B95-EC86-4D86-B85A-5B9B772D0050}" srcOrd="2" destOrd="0" presId="urn:microsoft.com/office/officeart/2018/5/layout/IconCircleLabelList"/>
    <dgm:cxn modelId="{417C2FB1-8F96-497D-95E7-275B6407D401}" type="presParOf" srcId="{18EE7FF6-8F6F-4C0B-A5B4-ACAF3B59C933}" destId="{0500F58D-7E3A-4C33-AC30-5C563E0A3CAB}" srcOrd="3" destOrd="0" presId="urn:microsoft.com/office/officeart/2018/5/layout/IconCircleLabelList"/>
    <dgm:cxn modelId="{5D532574-6BFF-4AA3-8BBD-BE14556F9541}" type="presParOf" srcId="{6D00C2FD-9D7F-430D-99AF-DDE6FCA25324}" destId="{9F7A6C47-00F8-4EDF-8B7E-FE6C841129B9}" srcOrd="5" destOrd="0" presId="urn:microsoft.com/office/officeart/2018/5/layout/IconCircleLabelList"/>
    <dgm:cxn modelId="{14992C53-FC16-45FA-9411-1BB772634250}" type="presParOf" srcId="{6D00C2FD-9D7F-430D-99AF-DDE6FCA25324}" destId="{9143A1C8-4952-43C9-B668-26CFBFA8F4D5}" srcOrd="6" destOrd="0" presId="urn:microsoft.com/office/officeart/2018/5/layout/IconCircleLabelList"/>
    <dgm:cxn modelId="{23A521DB-6FD9-4DAE-8288-52E29EE45AB8}" type="presParOf" srcId="{9143A1C8-4952-43C9-B668-26CFBFA8F4D5}" destId="{79257CA2-7D7D-44D5-A642-8C7B7B966A92}" srcOrd="0" destOrd="0" presId="urn:microsoft.com/office/officeart/2018/5/layout/IconCircleLabelList"/>
    <dgm:cxn modelId="{446A790C-42CB-4F25-A1B8-35DF39CDB3F9}" type="presParOf" srcId="{9143A1C8-4952-43C9-B668-26CFBFA8F4D5}" destId="{A58AEC63-0554-4220-A25A-D48CDE69B972}" srcOrd="1" destOrd="0" presId="urn:microsoft.com/office/officeart/2018/5/layout/IconCircleLabelList"/>
    <dgm:cxn modelId="{D9DE1C9F-B356-4053-9A36-4400D2031CB8}" type="presParOf" srcId="{9143A1C8-4952-43C9-B668-26CFBFA8F4D5}" destId="{206BCABD-CF41-467B-B9B9-D0283D60D232}" srcOrd="2" destOrd="0" presId="urn:microsoft.com/office/officeart/2018/5/layout/IconCircleLabelList"/>
    <dgm:cxn modelId="{8EA9EF44-29B7-412A-82F4-66088A6521D6}" type="presParOf" srcId="{9143A1C8-4952-43C9-B668-26CFBFA8F4D5}" destId="{3BADC5B5-A3DB-489C-9B85-74751253E817}" srcOrd="3" destOrd="0" presId="urn:microsoft.com/office/officeart/2018/5/layout/IconCircleLabelList"/>
    <dgm:cxn modelId="{9DEED3E9-9E71-4C3E-8C83-7738352C265C}" type="presParOf" srcId="{6D00C2FD-9D7F-430D-99AF-DDE6FCA25324}" destId="{03FA079F-AAE4-4118-A3BD-D1EABC78E70B}" srcOrd="7" destOrd="0" presId="urn:microsoft.com/office/officeart/2018/5/layout/IconCircleLabelList"/>
    <dgm:cxn modelId="{C984FD9C-CF1D-466E-8B1E-EE4E83AB1134}" type="presParOf" srcId="{6D00C2FD-9D7F-430D-99AF-DDE6FCA25324}" destId="{91C0007B-350F-444C-86D1-D8A3AF9B60D1}" srcOrd="8" destOrd="0" presId="urn:microsoft.com/office/officeart/2018/5/layout/IconCircleLabelList"/>
    <dgm:cxn modelId="{AC16B0EE-890F-4F91-ADAB-27D0F9634B36}" type="presParOf" srcId="{91C0007B-350F-444C-86D1-D8A3AF9B60D1}" destId="{AB7DC4C9-8985-4FD4-9248-C2E64F12F292}" srcOrd="0" destOrd="0" presId="urn:microsoft.com/office/officeart/2018/5/layout/IconCircleLabelList"/>
    <dgm:cxn modelId="{D4B09A9F-7AD6-4D1D-A2DB-5EFA1D437BE5}" type="presParOf" srcId="{91C0007B-350F-444C-86D1-D8A3AF9B60D1}" destId="{A08B4F4F-ED46-4E11-8FEA-AB2E58406FE4}" srcOrd="1" destOrd="0" presId="urn:microsoft.com/office/officeart/2018/5/layout/IconCircleLabelList"/>
    <dgm:cxn modelId="{C2BBB514-0EFE-4C5A-90E6-F1A98CC54906}" type="presParOf" srcId="{91C0007B-350F-444C-86D1-D8A3AF9B60D1}" destId="{EDE78A98-A1BA-44B7-8A9F-08FE28FC6B22}" srcOrd="2" destOrd="0" presId="urn:microsoft.com/office/officeart/2018/5/layout/IconCircleLabelList"/>
    <dgm:cxn modelId="{D7A7D5A9-8B61-4042-9D70-909287E8AC74}" type="presParOf" srcId="{91C0007B-350F-444C-86D1-D8A3AF9B60D1}" destId="{4E6EA4CB-50C5-4E53-87E4-E6BBCC4669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94986-CCB2-44DB-AE8B-8C5DEBD84151}" type="doc">
      <dgm:prSet loTypeId="urn:microsoft.com/office/officeart/2005/8/layout/arrow5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E55D16-B8EC-4734-B6E4-AA2124A90F42}">
      <dgm:prSet/>
      <dgm:spPr/>
      <dgm:t>
        <a:bodyPr/>
        <a:lstStyle/>
        <a:p>
          <a:pPr rtl="0"/>
          <a:r>
            <a:rPr lang="ru-RU" dirty="0">
              <a:latin typeface="Times New Roman"/>
              <a:cs typeface="Times New Roman"/>
            </a:rPr>
            <a:t>1. Какой вид хлеба был самым популярным в пекарне? </a:t>
          </a:r>
          <a:endParaRPr lang="en-US" dirty="0">
            <a:latin typeface="Times New Roman"/>
            <a:cs typeface="Times New Roman"/>
          </a:endParaRPr>
        </a:p>
      </dgm:t>
    </dgm:pt>
    <dgm:pt modelId="{7B9F717C-9F75-4BA5-8F34-C1870994E7FE}" type="parTrans" cxnId="{7195179F-3205-44FB-BAEF-57079E46C4A6}">
      <dgm:prSet/>
      <dgm:spPr/>
      <dgm:t>
        <a:bodyPr/>
        <a:lstStyle/>
        <a:p>
          <a:endParaRPr lang="en-US"/>
        </a:p>
      </dgm:t>
    </dgm:pt>
    <dgm:pt modelId="{313E4677-3379-4434-B3F9-C320DC739404}" type="sibTrans" cxnId="{7195179F-3205-44FB-BAEF-57079E46C4A6}">
      <dgm:prSet/>
      <dgm:spPr/>
      <dgm:t>
        <a:bodyPr/>
        <a:lstStyle/>
        <a:p>
          <a:endParaRPr lang="en-US"/>
        </a:p>
      </dgm:t>
    </dgm:pt>
    <dgm:pt modelId="{B3DCBCCD-8AB3-4A7F-913F-A05A79CE4575}">
      <dgm:prSet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4. На сколько больше было продано багетов, чем черного хлеба? </a:t>
          </a:r>
          <a:endParaRPr lang="en-US" dirty="0">
            <a:latin typeface="Times New Roman"/>
            <a:cs typeface="Times New Roman"/>
          </a:endParaRPr>
        </a:p>
      </dgm:t>
    </dgm:pt>
    <dgm:pt modelId="{26F0EDD3-488E-49D6-98E3-FE7A0F6E057A}" type="parTrans" cxnId="{3944FB07-2962-4079-AC71-F85F508219FD}">
      <dgm:prSet/>
      <dgm:spPr/>
      <dgm:t>
        <a:bodyPr/>
        <a:lstStyle/>
        <a:p>
          <a:endParaRPr lang="en-US"/>
        </a:p>
      </dgm:t>
    </dgm:pt>
    <dgm:pt modelId="{34785936-A0B1-4DC5-970C-B3C317401952}" type="sibTrans" cxnId="{3944FB07-2962-4079-AC71-F85F508219FD}">
      <dgm:prSet/>
      <dgm:spPr/>
      <dgm:t>
        <a:bodyPr/>
        <a:lstStyle/>
        <a:p>
          <a:endParaRPr lang="en-US"/>
        </a:p>
      </dgm:t>
    </dgm:pt>
    <dgm:pt modelId="{50E709D0-BC9A-4715-AE48-1DA06E31B419}">
      <dgm:prSet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5. Если Енот-</a:t>
          </a:r>
          <a:r>
            <a:rPr lang="ru-RU" dirty="0" err="1">
              <a:latin typeface="Times New Roman"/>
              <a:cs typeface="Times New Roman"/>
            </a:rPr>
            <a:t>читалкин</a:t>
          </a:r>
          <a:r>
            <a:rPr lang="ru-RU" dirty="0">
              <a:latin typeface="Times New Roman"/>
              <a:cs typeface="Times New Roman"/>
            </a:rPr>
            <a:t> захочет попробовать самый популярный хлеб в пекарне, какой вид он выберет? </a:t>
          </a:r>
          <a:endParaRPr lang="en-US" dirty="0">
            <a:latin typeface="Times New Roman"/>
            <a:cs typeface="Times New Roman"/>
          </a:endParaRPr>
        </a:p>
      </dgm:t>
    </dgm:pt>
    <dgm:pt modelId="{23763028-EFB0-4B74-BBDF-DDC083E263AF}" type="parTrans" cxnId="{F2761E21-FA47-489A-A57C-22BC25D26B6A}">
      <dgm:prSet/>
      <dgm:spPr/>
      <dgm:t>
        <a:bodyPr/>
        <a:lstStyle/>
        <a:p>
          <a:endParaRPr lang="en-US"/>
        </a:p>
      </dgm:t>
    </dgm:pt>
    <dgm:pt modelId="{C865539C-E8EB-42B5-9F52-8AEEEEC42615}" type="sibTrans" cxnId="{F2761E21-FA47-489A-A57C-22BC25D26B6A}">
      <dgm:prSet/>
      <dgm:spPr/>
      <dgm:t>
        <a:bodyPr/>
        <a:lstStyle/>
        <a:p>
          <a:endParaRPr lang="en-US"/>
        </a:p>
      </dgm:t>
    </dgm:pt>
    <dgm:pt modelId="{233CA2BC-1A00-4AF9-B13D-97873F6E1234}">
      <dgm:prSet phldr="0"/>
      <dgm:spPr/>
      <dgm:t>
        <a:bodyPr/>
        <a:lstStyle/>
        <a:p>
          <a:pPr rtl="0"/>
          <a:r>
            <a:rPr lang="ru-RU" dirty="0">
              <a:latin typeface="Times New Roman"/>
              <a:cs typeface="Times New Roman"/>
            </a:rPr>
            <a:t>2. Какой вид хлеба был наименее популярным?</a:t>
          </a:r>
          <a:endParaRPr lang="ru-RU" dirty="0"/>
        </a:p>
      </dgm:t>
    </dgm:pt>
    <dgm:pt modelId="{06DE045D-4320-4A8A-AD4C-AB3197BDF3A7}" type="parTrans" cxnId="{F5705787-9689-4899-9491-0AABC3C2F996}">
      <dgm:prSet/>
      <dgm:spPr/>
      <dgm:t>
        <a:bodyPr/>
        <a:lstStyle/>
        <a:p>
          <a:endParaRPr lang="ru-RU"/>
        </a:p>
      </dgm:t>
    </dgm:pt>
    <dgm:pt modelId="{C324C4AE-6D00-444F-AEBC-F1B7992A8067}" type="sibTrans" cxnId="{F5705787-9689-4899-9491-0AABC3C2F996}">
      <dgm:prSet/>
      <dgm:spPr/>
      <dgm:t>
        <a:bodyPr/>
        <a:lstStyle/>
        <a:p>
          <a:endParaRPr lang="ru-RU"/>
        </a:p>
      </dgm:t>
    </dgm:pt>
    <dgm:pt modelId="{E6C7186E-0550-4448-AAE0-295CA39B8442}">
      <dgm:prSet phldr="0"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 3. Сколько булочек было продано за день? </a:t>
          </a:r>
          <a:endParaRPr lang="ru-RU" dirty="0"/>
        </a:p>
      </dgm:t>
    </dgm:pt>
    <dgm:pt modelId="{E60D0DFA-290E-46D6-BA37-4343934EA48D}" type="parTrans" cxnId="{E68E929D-8084-4C07-BE7C-7AA46E2D79B1}">
      <dgm:prSet/>
      <dgm:spPr/>
      <dgm:t>
        <a:bodyPr/>
        <a:lstStyle/>
        <a:p>
          <a:endParaRPr lang="ru-RU"/>
        </a:p>
      </dgm:t>
    </dgm:pt>
    <dgm:pt modelId="{0D0D4895-770B-4793-BAFF-AE1E66DA3BC9}" type="sibTrans" cxnId="{E68E929D-8084-4C07-BE7C-7AA46E2D79B1}">
      <dgm:prSet/>
      <dgm:spPr/>
      <dgm:t>
        <a:bodyPr/>
        <a:lstStyle/>
        <a:p>
          <a:endParaRPr lang="ru-RU"/>
        </a:p>
      </dgm:t>
    </dgm:pt>
    <dgm:pt modelId="{BB605838-8D79-4B47-9DFA-D71F27BF0D57}" type="pres">
      <dgm:prSet presAssocID="{A2F94986-CCB2-44DB-AE8B-8C5DEBD84151}" presName="diagram" presStyleCnt="0">
        <dgm:presLayoutVars>
          <dgm:dir/>
          <dgm:resizeHandles val="exact"/>
        </dgm:presLayoutVars>
      </dgm:prSet>
      <dgm:spPr/>
    </dgm:pt>
    <dgm:pt modelId="{4DA6B101-B174-40AE-AB01-B73A3AAEA931}" type="pres">
      <dgm:prSet presAssocID="{6AE55D16-B8EC-4734-B6E4-AA2124A90F42}" presName="arrow" presStyleLbl="node1" presStyleIdx="0" presStyleCnt="5">
        <dgm:presLayoutVars>
          <dgm:bulletEnabled val="1"/>
        </dgm:presLayoutVars>
      </dgm:prSet>
      <dgm:spPr/>
    </dgm:pt>
    <dgm:pt modelId="{8B131197-0DF5-42D0-884F-49CDA6F8FB05}" type="pres">
      <dgm:prSet presAssocID="{233CA2BC-1A00-4AF9-B13D-97873F6E1234}" presName="arrow" presStyleLbl="node1" presStyleIdx="1" presStyleCnt="5">
        <dgm:presLayoutVars>
          <dgm:bulletEnabled val="1"/>
        </dgm:presLayoutVars>
      </dgm:prSet>
      <dgm:spPr/>
    </dgm:pt>
    <dgm:pt modelId="{E4955120-E0FF-4F6F-8423-61932B40EFE9}" type="pres">
      <dgm:prSet presAssocID="{E6C7186E-0550-4448-AAE0-295CA39B8442}" presName="arrow" presStyleLbl="node1" presStyleIdx="2" presStyleCnt="5">
        <dgm:presLayoutVars>
          <dgm:bulletEnabled val="1"/>
        </dgm:presLayoutVars>
      </dgm:prSet>
      <dgm:spPr/>
    </dgm:pt>
    <dgm:pt modelId="{627F9A10-FF54-4C53-9796-0A52F6206F26}" type="pres">
      <dgm:prSet presAssocID="{B3DCBCCD-8AB3-4A7F-913F-A05A79CE4575}" presName="arrow" presStyleLbl="node1" presStyleIdx="3" presStyleCnt="5">
        <dgm:presLayoutVars>
          <dgm:bulletEnabled val="1"/>
        </dgm:presLayoutVars>
      </dgm:prSet>
      <dgm:spPr/>
    </dgm:pt>
    <dgm:pt modelId="{B4884809-DA41-4EF2-9664-954AC34AFCD4}" type="pres">
      <dgm:prSet presAssocID="{50E709D0-BC9A-4715-AE48-1DA06E31B419}" presName="arrow" presStyleLbl="node1" presStyleIdx="4" presStyleCnt="5">
        <dgm:presLayoutVars>
          <dgm:bulletEnabled val="1"/>
        </dgm:presLayoutVars>
      </dgm:prSet>
      <dgm:spPr/>
    </dgm:pt>
  </dgm:ptLst>
  <dgm:cxnLst>
    <dgm:cxn modelId="{3944FB07-2962-4079-AC71-F85F508219FD}" srcId="{A2F94986-CCB2-44DB-AE8B-8C5DEBD84151}" destId="{B3DCBCCD-8AB3-4A7F-913F-A05A79CE4575}" srcOrd="3" destOrd="0" parTransId="{26F0EDD3-488E-49D6-98E3-FE7A0F6E057A}" sibTransId="{34785936-A0B1-4DC5-970C-B3C317401952}"/>
    <dgm:cxn modelId="{1201A80B-B2C7-4053-9D25-FA00E8717629}" type="presOf" srcId="{B3DCBCCD-8AB3-4A7F-913F-A05A79CE4575}" destId="{627F9A10-FF54-4C53-9796-0A52F6206F26}" srcOrd="0" destOrd="0" presId="urn:microsoft.com/office/officeart/2005/8/layout/arrow5"/>
    <dgm:cxn modelId="{F2761E21-FA47-489A-A57C-22BC25D26B6A}" srcId="{A2F94986-CCB2-44DB-AE8B-8C5DEBD84151}" destId="{50E709D0-BC9A-4715-AE48-1DA06E31B419}" srcOrd="4" destOrd="0" parTransId="{23763028-EFB0-4B74-BBDF-DDC083E263AF}" sibTransId="{C865539C-E8EB-42B5-9F52-8AEEEEC42615}"/>
    <dgm:cxn modelId="{F5705787-9689-4899-9491-0AABC3C2F996}" srcId="{A2F94986-CCB2-44DB-AE8B-8C5DEBD84151}" destId="{233CA2BC-1A00-4AF9-B13D-97873F6E1234}" srcOrd="1" destOrd="0" parTransId="{06DE045D-4320-4A8A-AD4C-AB3197BDF3A7}" sibTransId="{C324C4AE-6D00-444F-AEBC-F1B7992A8067}"/>
    <dgm:cxn modelId="{3F64458E-9080-4936-8ED5-CF55F25E3A7C}" type="presOf" srcId="{50E709D0-BC9A-4715-AE48-1DA06E31B419}" destId="{B4884809-DA41-4EF2-9664-954AC34AFCD4}" srcOrd="0" destOrd="0" presId="urn:microsoft.com/office/officeart/2005/8/layout/arrow5"/>
    <dgm:cxn modelId="{E68E929D-8084-4C07-BE7C-7AA46E2D79B1}" srcId="{A2F94986-CCB2-44DB-AE8B-8C5DEBD84151}" destId="{E6C7186E-0550-4448-AAE0-295CA39B8442}" srcOrd="2" destOrd="0" parTransId="{E60D0DFA-290E-46D6-BA37-4343934EA48D}" sibTransId="{0D0D4895-770B-4793-BAFF-AE1E66DA3BC9}"/>
    <dgm:cxn modelId="{7195179F-3205-44FB-BAEF-57079E46C4A6}" srcId="{A2F94986-CCB2-44DB-AE8B-8C5DEBD84151}" destId="{6AE55D16-B8EC-4734-B6E4-AA2124A90F42}" srcOrd="0" destOrd="0" parTransId="{7B9F717C-9F75-4BA5-8F34-C1870994E7FE}" sibTransId="{313E4677-3379-4434-B3F9-C320DC739404}"/>
    <dgm:cxn modelId="{854086AE-6C2C-42EE-BD5F-971F5FC3C4EA}" type="presOf" srcId="{6AE55D16-B8EC-4734-B6E4-AA2124A90F42}" destId="{4DA6B101-B174-40AE-AB01-B73A3AAEA931}" srcOrd="0" destOrd="0" presId="urn:microsoft.com/office/officeart/2005/8/layout/arrow5"/>
    <dgm:cxn modelId="{700B7EB5-EEA8-4405-938F-351C09CC69A7}" type="presOf" srcId="{E6C7186E-0550-4448-AAE0-295CA39B8442}" destId="{E4955120-E0FF-4F6F-8423-61932B40EFE9}" srcOrd="0" destOrd="0" presId="urn:microsoft.com/office/officeart/2005/8/layout/arrow5"/>
    <dgm:cxn modelId="{106E74CA-86F7-4B86-A6EB-4C6930001393}" type="presOf" srcId="{A2F94986-CCB2-44DB-AE8B-8C5DEBD84151}" destId="{BB605838-8D79-4B47-9DFA-D71F27BF0D57}" srcOrd="0" destOrd="0" presId="urn:microsoft.com/office/officeart/2005/8/layout/arrow5"/>
    <dgm:cxn modelId="{89D0A0D9-B770-4155-BF19-03FC0B9FADA9}" type="presOf" srcId="{233CA2BC-1A00-4AF9-B13D-97873F6E1234}" destId="{8B131197-0DF5-42D0-884F-49CDA6F8FB05}" srcOrd="0" destOrd="0" presId="urn:microsoft.com/office/officeart/2005/8/layout/arrow5"/>
    <dgm:cxn modelId="{0E3EDEFB-2568-4D3B-B999-79C1D94171C8}" type="presParOf" srcId="{BB605838-8D79-4B47-9DFA-D71F27BF0D57}" destId="{4DA6B101-B174-40AE-AB01-B73A3AAEA931}" srcOrd="0" destOrd="0" presId="urn:microsoft.com/office/officeart/2005/8/layout/arrow5"/>
    <dgm:cxn modelId="{F5A08AC7-0279-43BE-AA27-A58C1CC89D82}" type="presParOf" srcId="{BB605838-8D79-4B47-9DFA-D71F27BF0D57}" destId="{8B131197-0DF5-42D0-884F-49CDA6F8FB05}" srcOrd="1" destOrd="0" presId="urn:microsoft.com/office/officeart/2005/8/layout/arrow5"/>
    <dgm:cxn modelId="{A5573CC2-634F-4EF4-A15F-33356A4F1A1A}" type="presParOf" srcId="{BB605838-8D79-4B47-9DFA-D71F27BF0D57}" destId="{E4955120-E0FF-4F6F-8423-61932B40EFE9}" srcOrd="2" destOrd="0" presId="urn:microsoft.com/office/officeart/2005/8/layout/arrow5"/>
    <dgm:cxn modelId="{84F957A6-C0F7-4FBA-8023-06D49C1E0E6C}" type="presParOf" srcId="{BB605838-8D79-4B47-9DFA-D71F27BF0D57}" destId="{627F9A10-FF54-4C53-9796-0A52F6206F26}" srcOrd="3" destOrd="0" presId="urn:microsoft.com/office/officeart/2005/8/layout/arrow5"/>
    <dgm:cxn modelId="{6BCA1B6B-EB86-4A1D-8DDD-9F6935EA4355}" type="presParOf" srcId="{BB605838-8D79-4B47-9DFA-D71F27BF0D57}" destId="{B4884809-DA41-4EF2-9664-954AC34AFCD4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65D16-D142-42CD-9902-1A465334E16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7E86DDC-EE15-4635-8889-25E78CAC907E}">
      <dgm:prSet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1. Вымесить тесто</a:t>
          </a:r>
          <a:endParaRPr lang="en-US" dirty="0">
            <a:latin typeface="Times New Roman"/>
            <a:cs typeface="Times New Roman"/>
          </a:endParaRPr>
        </a:p>
      </dgm:t>
    </dgm:pt>
    <dgm:pt modelId="{568AB5D1-1A71-46BD-A754-CC4A59C0335B}" type="parTrans" cxnId="{FCAC8E1F-5340-4944-BE66-A4F7AFD65DD0}">
      <dgm:prSet/>
      <dgm:spPr/>
      <dgm:t>
        <a:bodyPr/>
        <a:lstStyle/>
        <a:p>
          <a:endParaRPr lang="en-US"/>
        </a:p>
      </dgm:t>
    </dgm:pt>
    <dgm:pt modelId="{DE9B1207-2E99-43B2-98DA-A0108989987E}" type="sibTrans" cxnId="{FCAC8E1F-5340-4944-BE66-A4F7AFD65DD0}">
      <dgm:prSet/>
      <dgm:spPr/>
      <dgm:t>
        <a:bodyPr/>
        <a:lstStyle/>
        <a:p>
          <a:endParaRPr lang="en-US"/>
        </a:p>
      </dgm:t>
    </dgm:pt>
    <dgm:pt modelId="{DE695275-13E3-4BF3-BE7E-ADF7FD72755D}">
      <dgm:prSet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2. Добавить дрожжи и оставить тесто подходить</a:t>
          </a:r>
          <a:endParaRPr lang="en-US" dirty="0">
            <a:latin typeface="Times New Roman"/>
            <a:cs typeface="Times New Roman"/>
          </a:endParaRPr>
        </a:p>
      </dgm:t>
    </dgm:pt>
    <dgm:pt modelId="{0CF493C2-3377-43D1-BC5A-932CB5E9F4D6}" type="parTrans" cxnId="{6C3035E2-04AB-4B46-8151-65D1DD808E13}">
      <dgm:prSet/>
      <dgm:spPr/>
      <dgm:t>
        <a:bodyPr/>
        <a:lstStyle/>
        <a:p>
          <a:endParaRPr lang="en-US"/>
        </a:p>
      </dgm:t>
    </dgm:pt>
    <dgm:pt modelId="{262DCE00-F5BC-4CA6-916A-F3D0167A1D25}" type="sibTrans" cxnId="{6C3035E2-04AB-4B46-8151-65D1DD808E13}">
      <dgm:prSet/>
      <dgm:spPr/>
      <dgm:t>
        <a:bodyPr/>
        <a:lstStyle/>
        <a:p>
          <a:endParaRPr lang="en-US"/>
        </a:p>
      </dgm:t>
    </dgm:pt>
    <dgm:pt modelId="{5A7D8DCE-4CAC-4BE7-821D-FB0DAE70A2A7}">
      <dgm:prSet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3. Разогреть печь до нужной температуры</a:t>
          </a:r>
          <a:endParaRPr lang="en-US" dirty="0">
            <a:latin typeface="Times New Roman"/>
            <a:cs typeface="Times New Roman"/>
          </a:endParaRPr>
        </a:p>
      </dgm:t>
    </dgm:pt>
    <dgm:pt modelId="{3CF1CFD9-4CBE-4715-AEDC-592742345BFD}" type="parTrans" cxnId="{31E8A242-BEFB-46B9-8638-54D2C821825F}">
      <dgm:prSet/>
      <dgm:spPr/>
      <dgm:t>
        <a:bodyPr/>
        <a:lstStyle/>
        <a:p>
          <a:endParaRPr lang="en-US"/>
        </a:p>
      </dgm:t>
    </dgm:pt>
    <dgm:pt modelId="{53D85E2E-A934-4453-9037-3A3EF5E2CAC2}" type="sibTrans" cxnId="{31E8A242-BEFB-46B9-8638-54D2C821825F}">
      <dgm:prSet/>
      <dgm:spPr/>
      <dgm:t>
        <a:bodyPr/>
        <a:lstStyle/>
        <a:p>
          <a:endParaRPr lang="en-US"/>
        </a:p>
      </dgm:t>
    </dgm:pt>
    <dgm:pt modelId="{06983ABD-FB7D-40F5-A2DA-03C246919E4A}">
      <dgm:prSet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4. Замесить тесто с мукой, солью и водой</a:t>
          </a:r>
          <a:endParaRPr lang="en-US" dirty="0">
            <a:latin typeface="Times New Roman"/>
            <a:cs typeface="Times New Roman"/>
          </a:endParaRPr>
        </a:p>
      </dgm:t>
    </dgm:pt>
    <dgm:pt modelId="{414FFE56-55B2-4624-981D-49D2075481EF}" type="parTrans" cxnId="{E7882850-5B93-4740-9AD4-80C5C0F31AEA}">
      <dgm:prSet/>
      <dgm:spPr/>
      <dgm:t>
        <a:bodyPr/>
        <a:lstStyle/>
        <a:p>
          <a:endParaRPr lang="en-US"/>
        </a:p>
      </dgm:t>
    </dgm:pt>
    <dgm:pt modelId="{4AA38701-4634-4BB1-957F-D57F72D406E1}" type="sibTrans" cxnId="{E7882850-5B93-4740-9AD4-80C5C0F31AEA}">
      <dgm:prSet/>
      <dgm:spPr/>
      <dgm:t>
        <a:bodyPr/>
        <a:lstStyle/>
        <a:p>
          <a:endParaRPr lang="en-US"/>
        </a:p>
      </dgm:t>
    </dgm:pt>
    <dgm:pt modelId="{D2B723D0-D0A3-4FF6-9BE7-791B6F0AB733}">
      <dgm:prSet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5. Охладить готовый хлеб перед нарезкой</a:t>
          </a:r>
          <a:endParaRPr lang="en-US" dirty="0">
            <a:latin typeface="Times New Roman"/>
            <a:cs typeface="Times New Roman"/>
          </a:endParaRPr>
        </a:p>
      </dgm:t>
    </dgm:pt>
    <dgm:pt modelId="{460EC33D-FB6C-41EF-A95F-0E883A6E5DB3}" type="parTrans" cxnId="{4720D633-762A-4692-9BDA-285A0332115E}">
      <dgm:prSet/>
      <dgm:spPr/>
      <dgm:t>
        <a:bodyPr/>
        <a:lstStyle/>
        <a:p>
          <a:endParaRPr lang="en-US"/>
        </a:p>
      </dgm:t>
    </dgm:pt>
    <dgm:pt modelId="{4D877CC7-34C3-422E-926C-5680375DC92D}" type="sibTrans" cxnId="{4720D633-762A-4692-9BDA-285A0332115E}">
      <dgm:prSet/>
      <dgm:spPr/>
      <dgm:t>
        <a:bodyPr/>
        <a:lstStyle/>
        <a:p>
          <a:endParaRPr lang="en-US"/>
        </a:p>
      </dgm:t>
    </dgm:pt>
    <dgm:pt modelId="{7ABBC4AD-6550-4D2E-8C53-8F7CF671F5B6}">
      <dgm:prSet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6. Выпекать хлеб в печи</a:t>
          </a:r>
          <a:endParaRPr lang="en-US" dirty="0">
            <a:latin typeface="Times New Roman"/>
            <a:cs typeface="Times New Roman"/>
          </a:endParaRPr>
        </a:p>
      </dgm:t>
    </dgm:pt>
    <dgm:pt modelId="{7DDF0FC1-A7E4-4F79-9D44-612DA0D245B6}" type="parTrans" cxnId="{C2F86C8A-403D-46EA-9CF3-3064C763863A}">
      <dgm:prSet/>
      <dgm:spPr/>
      <dgm:t>
        <a:bodyPr/>
        <a:lstStyle/>
        <a:p>
          <a:endParaRPr lang="en-US"/>
        </a:p>
      </dgm:t>
    </dgm:pt>
    <dgm:pt modelId="{F5003DBD-ECBD-4CA6-B0FD-293B1D906213}" type="sibTrans" cxnId="{C2F86C8A-403D-46EA-9CF3-3064C763863A}">
      <dgm:prSet/>
      <dgm:spPr/>
      <dgm:t>
        <a:bodyPr/>
        <a:lstStyle/>
        <a:p>
          <a:endParaRPr lang="en-US"/>
        </a:p>
      </dgm:t>
    </dgm:pt>
    <dgm:pt modelId="{B043C124-12C7-4672-86F2-275DA22CB9F0}" type="pres">
      <dgm:prSet presAssocID="{7A665D16-D142-42CD-9902-1A465334E166}" presName="diagram" presStyleCnt="0">
        <dgm:presLayoutVars>
          <dgm:dir/>
          <dgm:resizeHandles val="exact"/>
        </dgm:presLayoutVars>
      </dgm:prSet>
      <dgm:spPr/>
    </dgm:pt>
    <dgm:pt modelId="{0D818544-3F44-46CC-95DB-D732BF0F4F91}" type="pres">
      <dgm:prSet presAssocID="{97E86DDC-EE15-4635-8889-25E78CAC907E}" presName="node" presStyleLbl="node1" presStyleIdx="0" presStyleCnt="6">
        <dgm:presLayoutVars>
          <dgm:bulletEnabled val="1"/>
        </dgm:presLayoutVars>
      </dgm:prSet>
      <dgm:spPr/>
    </dgm:pt>
    <dgm:pt modelId="{B99A00B1-897D-4ED8-BC01-043FAE1AF34C}" type="pres">
      <dgm:prSet presAssocID="{DE9B1207-2E99-43B2-98DA-A0108989987E}" presName="sibTrans" presStyleCnt="0"/>
      <dgm:spPr/>
    </dgm:pt>
    <dgm:pt modelId="{76A93306-45F3-414E-A22A-52B9A89285A7}" type="pres">
      <dgm:prSet presAssocID="{DE695275-13E3-4BF3-BE7E-ADF7FD72755D}" presName="node" presStyleLbl="node1" presStyleIdx="1" presStyleCnt="6">
        <dgm:presLayoutVars>
          <dgm:bulletEnabled val="1"/>
        </dgm:presLayoutVars>
      </dgm:prSet>
      <dgm:spPr/>
    </dgm:pt>
    <dgm:pt modelId="{FB0B6998-7DE9-4208-B384-42ECA7C75524}" type="pres">
      <dgm:prSet presAssocID="{262DCE00-F5BC-4CA6-916A-F3D0167A1D25}" presName="sibTrans" presStyleCnt="0"/>
      <dgm:spPr/>
    </dgm:pt>
    <dgm:pt modelId="{C85EACCD-6CB2-4CD9-8879-A0DA149096D3}" type="pres">
      <dgm:prSet presAssocID="{5A7D8DCE-4CAC-4BE7-821D-FB0DAE70A2A7}" presName="node" presStyleLbl="node1" presStyleIdx="2" presStyleCnt="6">
        <dgm:presLayoutVars>
          <dgm:bulletEnabled val="1"/>
        </dgm:presLayoutVars>
      </dgm:prSet>
      <dgm:spPr/>
    </dgm:pt>
    <dgm:pt modelId="{1BA08FB3-45B5-44B7-A340-FA251B984A27}" type="pres">
      <dgm:prSet presAssocID="{53D85E2E-A934-4453-9037-3A3EF5E2CAC2}" presName="sibTrans" presStyleCnt="0"/>
      <dgm:spPr/>
    </dgm:pt>
    <dgm:pt modelId="{09DFB618-E422-4318-BB35-33A29E872FF1}" type="pres">
      <dgm:prSet presAssocID="{06983ABD-FB7D-40F5-A2DA-03C246919E4A}" presName="node" presStyleLbl="node1" presStyleIdx="3" presStyleCnt="6">
        <dgm:presLayoutVars>
          <dgm:bulletEnabled val="1"/>
        </dgm:presLayoutVars>
      </dgm:prSet>
      <dgm:spPr/>
    </dgm:pt>
    <dgm:pt modelId="{8D9BAAE6-4BD9-497A-A5E1-C564986CEC88}" type="pres">
      <dgm:prSet presAssocID="{4AA38701-4634-4BB1-957F-D57F72D406E1}" presName="sibTrans" presStyleCnt="0"/>
      <dgm:spPr/>
    </dgm:pt>
    <dgm:pt modelId="{0D9506EA-4E6A-4748-A631-386DF3F89A93}" type="pres">
      <dgm:prSet presAssocID="{D2B723D0-D0A3-4FF6-9BE7-791B6F0AB733}" presName="node" presStyleLbl="node1" presStyleIdx="4" presStyleCnt="6">
        <dgm:presLayoutVars>
          <dgm:bulletEnabled val="1"/>
        </dgm:presLayoutVars>
      </dgm:prSet>
      <dgm:spPr/>
    </dgm:pt>
    <dgm:pt modelId="{65DA63E4-78D7-40EC-AB53-243CAFA91BBF}" type="pres">
      <dgm:prSet presAssocID="{4D877CC7-34C3-422E-926C-5680375DC92D}" presName="sibTrans" presStyleCnt="0"/>
      <dgm:spPr/>
    </dgm:pt>
    <dgm:pt modelId="{30D1267A-7A11-430A-978A-AD447281ABB2}" type="pres">
      <dgm:prSet presAssocID="{7ABBC4AD-6550-4D2E-8C53-8F7CF671F5B6}" presName="node" presStyleLbl="node1" presStyleIdx="5" presStyleCnt="6">
        <dgm:presLayoutVars>
          <dgm:bulletEnabled val="1"/>
        </dgm:presLayoutVars>
      </dgm:prSet>
      <dgm:spPr/>
    </dgm:pt>
  </dgm:ptLst>
  <dgm:cxnLst>
    <dgm:cxn modelId="{F8F56A12-852C-41EC-968F-37F183606377}" type="presOf" srcId="{97E86DDC-EE15-4635-8889-25E78CAC907E}" destId="{0D818544-3F44-46CC-95DB-D732BF0F4F91}" srcOrd="0" destOrd="0" presId="urn:microsoft.com/office/officeart/2005/8/layout/default"/>
    <dgm:cxn modelId="{FCAC8E1F-5340-4944-BE66-A4F7AFD65DD0}" srcId="{7A665D16-D142-42CD-9902-1A465334E166}" destId="{97E86DDC-EE15-4635-8889-25E78CAC907E}" srcOrd="0" destOrd="0" parTransId="{568AB5D1-1A71-46BD-A754-CC4A59C0335B}" sibTransId="{DE9B1207-2E99-43B2-98DA-A0108989987E}"/>
    <dgm:cxn modelId="{21F64921-CD88-4A7B-9CFF-3AA935682918}" type="presOf" srcId="{DE695275-13E3-4BF3-BE7E-ADF7FD72755D}" destId="{76A93306-45F3-414E-A22A-52B9A89285A7}" srcOrd="0" destOrd="0" presId="urn:microsoft.com/office/officeart/2005/8/layout/default"/>
    <dgm:cxn modelId="{4720D633-762A-4692-9BDA-285A0332115E}" srcId="{7A665D16-D142-42CD-9902-1A465334E166}" destId="{D2B723D0-D0A3-4FF6-9BE7-791B6F0AB733}" srcOrd="4" destOrd="0" parTransId="{460EC33D-FB6C-41EF-A95F-0E883A6E5DB3}" sibTransId="{4D877CC7-34C3-422E-926C-5680375DC92D}"/>
    <dgm:cxn modelId="{4B72875D-AA01-439D-A2CB-5D86F93A593C}" type="presOf" srcId="{7ABBC4AD-6550-4D2E-8C53-8F7CF671F5B6}" destId="{30D1267A-7A11-430A-978A-AD447281ABB2}" srcOrd="0" destOrd="0" presId="urn:microsoft.com/office/officeart/2005/8/layout/default"/>
    <dgm:cxn modelId="{31E8A242-BEFB-46B9-8638-54D2C821825F}" srcId="{7A665D16-D142-42CD-9902-1A465334E166}" destId="{5A7D8DCE-4CAC-4BE7-821D-FB0DAE70A2A7}" srcOrd="2" destOrd="0" parTransId="{3CF1CFD9-4CBE-4715-AEDC-592742345BFD}" sibTransId="{53D85E2E-A934-4453-9037-3A3EF5E2CAC2}"/>
    <dgm:cxn modelId="{2A864548-C89D-44A7-B62F-6479B49F8030}" type="presOf" srcId="{5A7D8DCE-4CAC-4BE7-821D-FB0DAE70A2A7}" destId="{C85EACCD-6CB2-4CD9-8879-A0DA149096D3}" srcOrd="0" destOrd="0" presId="urn:microsoft.com/office/officeart/2005/8/layout/default"/>
    <dgm:cxn modelId="{E7882850-5B93-4740-9AD4-80C5C0F31AEA}" srcId="{7A665D16-D142-42CD-9902-1A465334E166}" destId="{06983ABD-FB7D-40F5-A2DA-03C246919E4A}" srcOrd="3" destOrd="0" parTransId="{414FFE56-55B2-4624-981D-49D2075481EF}" sibTransId="{4AA38701-4634-4BB1-957F-D57F72D406E1}"/>
    <dgm:cxn modelId="{C8B05389-B32A-45EE-8E34-8EC0AF41D84C}" type="presOf" srcId="{06983ABD-FB7D-40F5-A2DA-03C246919E4A}" destId="{09DFB618-E422-4318-BB35-33A29E872FF1}" srcOrd="0" destOrd="0" presId="urn:microsoft.com/office/officeart/2005/8/layout/default"/>
    <dgm:cxn modelId="{C2F86C8A-403D-46EA-9CF3-3064C763863A}" srcId="{7A665D16-D142-42CD-9902-1A465334E166}" destId="{7ABBC4AD-6550-4D2E-8C53-8F7CF671F5B6}" srcOrd="5" destOrd="0" parTransId="{7DDF0FC1-A7E4-4F79-9D44-612DA0D245B6}" sibTransId="{F5003DBD-ECBD-4CA6-B0FD-293B1D906213}"/>
    <dgm:cxn modelId="{C67C41A0-5099-4974-8FC3-C1D68D82FF68}" type="presOf" srcId="{7A665D16-D142-42CD-9902-1A465334E166}" destId="{B043C124-12C7-4672-86F2-275DA22CB9F0}" srcOrd="0" destOrd="0" presId="urn:microsoft.com/office/officeart/2005/8/layout/default"/>
    <dgm:cxn modelId="{6C3035E2-04AB-4B46-8151-65D1DD808E13}" srcId="{7A665D16-D142-42CD-9902-1A465334E166}" destId="{DE695275-13E3-4BF3-BE7E-ADF7FD72755D}" srcOrd="1" destOrd="0" parTransId="{0CF493C2-3377-43D1-BC5A-932CB5E9F4D6}" sibTransId="{262DCE00-F5BC-4CA6-916A-F3D0167A1D25}"/>
    <dgm:cxn modelId="{C92B78E4-44CB-4708-8EC9-888445FBCB5E}" type="presOf" srcId="{D2B723D0-D0A3-4FF6-9BE7-791B6F0AB733}" destId="{0D9506EA-4E6A-4748-A631-386DF3F89A93}" srcOrd="0" destOrd="0" presId="urn:microsoft.com/office/officeart/2005/8/layout/default"/>
    <dgm:cxn modelId="{AB990EEF-4C8B-4D15-AC24-E55E90B7795D}" type="presParOf" srcId="{B043C124-12C7-4672-86F2-275DA22CB9F0}" destId="{0D818544-3F44-46CC-95DB-D732BF0F4F91}" srcOrd="0" destOrd="0" presId="urn:microsoft.com/office/officeart/2005/8/layout/default"/>
    <dgm:cxn modelId="{EB0409A6-0606-48AE-811A-037866BF810E}" type="presParOf" srcId="{B043C124-12C7-4672-86F2-275DA22CB9F0}" destId="{B99A00B1-897D-4ED8-BC01-043FAE1AF34C}" srcOrd="1" destOrd="0" presId="urn:microsoft.com/office/officeart/2005/8/layout/default"/>
    <dgm:cxn modelId="{34BED227-282A-4B94-A4BA-3D64F44F2017}" type="presParOf" srcId="{B043C124-12C7-4672-86F2-275DA22CB9F0}" destId="{76A93306-45F3-414E-A22A-52B9A89285A7}" srcOrd="2" destOrd="0" presId="urn:microsoft.com/office/officeart/2005/8/layout/default"/>
    <dgm:cxn modelId="{466B4703-37DD-4835-AEE4-BADE93065993}" type="presParOf" srcId="{B043C124-12C7-4672-86F2-275DA22CB9F0}" destId="{FB0B6998-7DE9-4208-B384-42ECA7C75524}" srcOrd="3" destOrd="0" presId="urn:microsoft.com/office/officeart/2005/8/layout/default"/>
    <dgm:cxn modelId="{7E811AF9-10B1-486E-983D-9D837D4DDC49}" type="presParOf" srcId="{B043C124-12C7-4672-86F2-275DA22CB9F0}" destId="{C85EACCD-6CB2-4CD9-8879-A0DA149096D3}" srcOrd="4" destOrd="0" presId="urn:microsoft.com/office/officeart/2005/8/layout/default"/>
    <dgm:cxn modelId="{FD4F93BE-CA8E-4FDE-A473-9351447EC31E}" type="presParOf" srcId="{B043C124-12C7-4672-86F2-275DA22CB9F0}" destId="{1BA08FB3-45B5-44B7-A340-FA251B984A27}" srcOrd="5" destOrd="0" presId="urn:microsoft.com/office/officeart/2005/8/layout/default"/>
    <dgm:cxn modelId="{E968C5AF-095F-4B08-84AB-B848BC444789}" type="presParOf" srcId="{B043C124-12C7-4672-86F2-275DA22CB9F0}" destId="{09DFB618-E422-4318-BB35-33A29E872FF1}" srcOrd="6" destOrd="0" presId="urn:microsoft.com/office/officeart/2005/8/layout/default"/>
    <dgm:cxn modelId="{DC9426A1-6902-41BE-9D88-4521A3170CFC}" type="presParOf" srcId="{B043C124-12C7-4672-86F2-275DA22CB9F0}" destId="{8D9BAAE6-4BD9-497A-A5E1-C564986CEC88}" srcOrd="7" destOrd="0" presId="urn:microsoft.com/office/officeart/2005/8/layout/default"/>
    <dgm:cxn modelId="{8FC52978-7F4E-4597-A622-4C8FC1C0B923}" type="presParOf" srcId="{B043C124-12C7-4672-86F2-275DA22CB9F0}" destId="{0D9506EA-4E6A-4748-A631-386DF3F89A93}" srcOrd="8" destOrd="0" presId="urn:microsoft.com/office/officeart/2005/8/layout/default"/>
    <dgm:cxn modelId="{C0723A50-5D9F-4D2A-8765-9088CFE33AA9}" type="presParOf" srcId="{B043C124-12C7-4672-86F2-275DA22CB9F0}" destId="{65DA63E4-78D7-40EC-AB53-243CAFA91BBF}" srcOrd="9" destOrd="0" presId="urn:microsoft.com/office/officeart/2005/8/layout/default"/>
    <dgm:cxn modelId="{122FE06C-6D61-4C12-A729-5EF16748503F}" type="presParOf" srcId="{B043C124-12C7-4672-86F2-275DA22CB9F0}" destId="{30D1267A-7A11-430A-978A-AD447281AB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7B88D-5F2F-4D49-A4B3-AEC55ADEB0F9}">
      <dsp:nvSpPr>
        <dsp:cNvPr id="0" name=""/>
        <dsp:cNvSpPr/>
      </dsp:nvSpPr>
      <dsp:spPr>
        <a:xfrm>
          <a:off x="534975" y="654"/>
          <a:ext cx="835294" cy="8352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FADF5-E972-4D5B-9166-36C93F840A64}">
      <dsp:nvSpPr>
        <dsp:cNvPr id="0" name=""/>
        <dsp:cNvSpPr/>
      </dsp:nvSpPr>
      <dsp:spPr>
        <a:xfrm>
          <a:off x="712988" y="178667"/>
          <a:ext cx="479267" cy="4792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06503-400F-445D-A631-787272A0D0EB}">
      <dsp:nvSpPr>
        <dsp:cNvPr id="0" name=""/>
        <dsp:cNvSpPr/>
      </dsp:nvSpPr>
      <dsp:spPr>
        <a:xfrm>
          <a:off x="267954" y="1096122"/>
          <a:ext cx="1369335" cy="616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>
              <a:latin typeface="Times New Roman"/>
              <a:cs typeface="Times New Roman"/>
            </a:rPr>
            <a:t>1. Какой хлеб выпекается дольше всего?  </a:t>
          </a:r>
          <a:endParaRPr lang="ru-RU" sz="1100" kern="1200" dirty="0">
            <a:solidFill>
              <a:srgbClr val="FF0000"/>
            </a:solidFill>
            <a:latin typeface="Times New Roman"/>
            <a:cs typeface="Times New Roman"/>
          </a:endParaRPr>
        </a:p>
      </dsp:txBody>
      <dsp:txXfrm>
        <a:off x="267954" y="1096122"/>
        <a:ext cx="1369335" cy="616201"/>
      </dsp:txXfrm>
    </dsp:sp>
    <dsp:sp modelId="{2D412A24-3464-4909-B9A8-8CAAA3CD6B26}">
      <dsp:nvSpPr>
        <dsp:cNvPr id="0" name=""/>
        <dsp:cNvSpPr/>
      </dsp:nvSpPr>
      <dsp:spPr>
        <a:xfrm>
          <a:off x="2143945" y="654"/>
          <a:ext cx="835294" cy="835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FC694-348E-4967-A52D-2A654A437960}">
      <dsp:nvSpPr>
        <dsp:cNvPr id="0" name=""/>
        <dsp:cNvSpPr/>
      </dsp:nvSpPr>
      <dsp:spPr>
        <a:xfrm>
          <a:off x="2321958" y="178667"/>
          <a:ext cx="479267" cy="4792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681BE-F458-42FB-B618-CC88ED5617E6}">
      <dsp:nvSpPr>
        <dsp:cNvPr id="0" name=""/>
        <dsp:cNvSpPr/>
      </dsp:nvSpPr>
      <dsp:spPr>
        <a:xfrm>
          <a:off x="1876924" y="1096122"/>
          <a:ext cx="1369335" cy="616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>
              <a:latin typeface="Times New Roman"/>
              <a:cs typeface="Times New Roman"/>
            </a:rPr>
            <a:t>2. Какой хлеб самый простой по составу?</a:t>
          </a:r>
          <a:endParaRPr lang="en-US" sz="1100" kern="1200" dirty="0">
            <a:latin typeface="Times New Roman"/>
            <a:cs typeface="Times New Roman"/>
          </a:endParaRPr>
        </a:p>
      </dsp:txBody>
      <dsp:txXfrm>
        <a:off x="1876924" y="1096122"/>
        <a:ext cx="1369335" cy="616201"/>
      </dsp:txXfrm>
    </dsp:sp>
    <dsp:sp modelId="{3B09C43C-7A81-4F32-B108-0F0793CA6E6C}">
      <dsp:nvSpPr>
        <dsp:cNvPr id="0" name=""/>
        <dsp:cNvSpPr/>
      </dsp:nvSpPr>
      <dsp:spPr>
        <a:xfrm>
          <a:off x="3752914" y="654"/>
          <a:ext cx="835294" cy="8352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CC00E-84DB-4A68-BF86-076BBC3A4BC7}">
      <dsp:nvSpPr>
        <dsp:cNvPr id="0" name=""/>
        <dsp:cNvSpPr/>
      </dsp:nvSpPr>
      <dsp:spPr>
        <a:xfrm>
          <a:off x="3930928" y="178667"/>
          <a:ext cx="479267" cy="4792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0F58D-7E3A-4C33-AC30-5C563E0A3CAB}">
      <dsp:nvSpPr>
        <dsp:cNvPr id="0" name=""/>
        <dsp:cNvSpPr/>
      </dsp:nvSpPr>
      <dsp:spPr>
        <a:xfrm>
          <a:off x="3485894" y="1096122"/>
          <a:ext cx="1369335" cy="616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>
              <a:latin typeface="Times New Roman"/>
              <a:cs typeface="Times New Roman"/>
            </a:rPr>
            <a:t>3. Какой хлеб содержит патоку в составе?</a:t>
          </a:r>
          <a:endParaRPr lang="en-US" sz="1100" kern="1200" dirty="0">
            <a:latin typeface="Times New Roman"/>
            <a:cs typeface="Times New Roman"/>
          </a:endParaRPr>
        </a:p>
      </dsp:txBody>
      <dsp:txXfrm>
        <a:off x="3485894" y="1096122"/>
        <a:ext cx="1369335" cy="616201"/>
      </dsp:txXfrm>
    </dsp:sp>
    <dsp:sp modelId="{79257CA2-7D7D-44D5-A642-8C7B7B966A92}">
      <dsp:nvSpPr>
        <dsp:cNvPr id="0" name=""/>
        <dsp:cNvSpPr/>
      </dsp:nvSpPr>
      <dsp:spPr>
        <a:xfrm>
          <a:off x="1339460" y="2054657"/>
          <a:ext cx="835294" cy="8352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AEC63-0554-4220-A25A-D48CDE69B972}">
      <dsp:nvSpPr>
        <dsp:cNvPr id="0" name=""/>
        <dsp:cNvSpPr/>
      </dsp:nvSpPr>
      <dsp:spPr>
        <a:xfrm>
          <a:off x="1517473" y="2232671"/>
          <a:ext cx="479267" cy="4792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DC5B5-A3DB-489C-9B85-74751253E817}">
      <dsp:nvSpPr>
        <dsp:cNvPr id="0" name=""/>
        <dsp:cNvSpPr/>
      </dsp:nvSpPr>
      <dsp:spPr>
        <a:xfrm>
          <a:off x="1072439" y="3150126"/>
          <a:ext cx="1369335" cy="616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>
              <a:latin typeface="Times New Roman"/>
              <a:cs typeface="Times New Roman"/>
            </a:rPr>
            <a:t>4. Какой хлеб выпекается 30-40 минут?</a:t>
          </a:r>
          <a:endParaRPr lang="en-US" sz="1100" kern="1200" dirty="0">
            <a:latin typeface="Times New Roman"/>
            <a:cs typeface="Times New Roman"/>
          </a:endParaRPr>
        </a:p>
      </dsp:txBody>
      <dsp:txXfrm>
        <a:off x="1072439" y="3150126"/>
        <a:ext cx="1369335" cy="616201"/>
      </dsp:txXfrm>
    </dsp:sp>
    <dsp:sp modelId="{AB7DC4C9-8985-4FD4-9248-C2E64F12F292}">
      <dsp:nvSpPr>
        <dsp:cNvPr id="0" name=""/>
        <dsp:cNvSpPr/>
      </dsp:nvSpPr>
      <dsp:spPr>
        <a:xfrm>
          <a:off x="2948429" y="2054657"/>
          <a:ext cx="835294" cy="8352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B4F4F-ED46-4E11-8FEA-AB2E58406FE4}">
      <dsp:nvSpPr>
        <dsp:cNvPr id="0" name=""/>
        <dsp:cNvSpPr/>
      </dsp:nvSpPr>
      <dsp:spPr>
        <a:xfrm>
          <a:off x="3126443" y="2232671"/>
          <a:ext cx="479267" cy="4792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EA4CB-50C5-4E53-87E4-E6BBCC466977}">
      <dsp:nvSpPr>
        <dsp:cNvPr id="0" name=""/>
        <dsp:cNvSpPr/>
      </dsp:nvSpPr>
      <dsp:spPr>
        <a:xfrm>
          <a:off x="2681409" y="3150126"/>
          <a:ext cx="1369335" cy="616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>
              <a:latin typeface="Times New Roman"/>
              <a:cs typeface="Times New Roman"/>
            </a:rPr>
            <a:t>5. Енот-</a:t>
          </a:r>
          <a:r>
            <a:rPr lang="ru-RU" sz="1100" kern="1200" dirty="0" err="1">
              <a:latin typeface="Times New Roman"/>
              <a:cs typeface="Times New Roman"/>
            </a:rPr>
            <a:t>читалкин</a:t>
          </a:r>
          <a:r>
            <a:rPr lang="ru-RU" sz="1100" kern="1200" dirty="0">
              <a:latin typeface="Times New Roman"/>
              <a:cs typeface="Times New Roman"/>
            </a:rPr>
            <a:t> хочет испечь хлеб с сладким вкусом. Какой вид хлеба ему выбрать?</a:t>
          </a:r>
          <a:endParaRPr lang="en-US" sz="1100" kern="1200" dirty="0">
            <a:latin typeface="Times New Roman"/>
            <a:cs typeface="Times New Roman"/>
          </a:endParaRPr>
        </a:p>
      </dsp:txBody>
      <dsp:txXfrm>
        <a:off x="2681409" y="3150126"/>
        <a:ext cx="1369335" cy="616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6B101-B174-40AE-AB01-B73A3AAEA931}">
      <dsp:nvSpPr>
        <dsp:cNvPr id="0" name=""/>
        <dsp:cNvSpPr/>
      </dsp:nvSpPr>
      <dsp:spPr>
        <a:xfrm>
          <a:off x="3135870" y="1392"/>
          <a:ext cx="1988403" cy="198840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/>
              <a:cs typeface="Times New Roman"/>
            </a:rPr>
            <a:t>1. Какой вид хлеба был самым популярным в пекарне? </a:t>
          </a:r>
          <a:endParaRPr lang="en-US" sz="1100" kern="1200" dirty="0">
            <a:latin typeface="Times New Roman"/>
            <a:cs typeface="Times New Roman"/>
          </a:endParaRPr>
        </a:p>
      </dsp:txBody>
      <dsp:txXfrm>
        <a:off x="3632971" y="1392"/>
        <a:ext cx="994201" cy="1640432"/>
      </dsp:txXfrm>
    </dsp:sp>
    <dsp:sp modelId="{8B131197-0DF5-42D0-884F-49CDA6F8FB05}">
      <dsp:nvSpPr>
        <dsp:cNvPr id="0" name=""/>
        <dsp:cNvSpPr/>
      </dsp:nvSpPr>
      <dsp:spPr>
        <a:xfrm rot="4320000">
          <a:off x="4804826" y="1213960"/>
          <a:ext cx="1988403" cy="198840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/>
              <a:cs typeface="Times New Roman"/>
            </a:rPr>
            <a:t>2. Какой вид хлеба был наименее популярным?</a:t>
          </a:r>
          <a:endParaRPr lang="ru-RU" sz="1100" kern="1200" dirty="0"/>
        </a:p>
      </dsp:txBody>
      <dsp:txXfrm rot="-5400000">
        <a:off x="5144282" y="1657296"/>
        <a:ext cx="1640432" cy="994201"/>
      </dsp:txXfrm>
    </dsp:sp>
    <dsp:sp modelId="{E4955120-E0FF-4F6F-8423-61932B40EFE9}">
      <dsp:nvSpPr>
        <dsp:cNvPr id="0" name=""/>
        <dsp:cNvSpPr/>
      </dsp:nvSpPr>
      <dsp:spPr>
        <a:xfrm rot="8640000">
          <a:off x="4167341" y="3175935"/>
          <a:ext cx="1988403" cy="198840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/>
              <a:cs typeface="Times New Roman"/>
            </a:rPr>
            <a:t> 3. Сколько булочек было продано за день? </a:t>
          </a:r>
          <a:endParaRPr lang="ru-RU" sz="1100" kern="1200" dirty="0"/>
        </a:p>
      </dsp:txBody>
      <dsp:txXfrm rot="10800000">
        <a:off x="4766708" y="3490678"/>
        <a:ext cx="994201" cy="1640432"/>
      </dsp:txXfrm>
    </dsp:sp>
    <dsp:sp modelId="{627F9A10-FF54-4C53-9796-0A52F6206F26}">
      <dsp:nvSpPr>
        <dsp:cNvPr id="0" name=""/>
        <dsp:cNvSpPr/>
      </dsp:nvSpPr>
      <dsp:spPr>
        <a:xfrm rot="12960000">
          <a:off x="2104398" y="3175935"/>
          <a:ext cx="1988403" cy="198840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/>
              <a:cs typeface="Times New Roman"/>
            </a:rPr>
            <a:t>4. На сколько больше было продано багетов, чем черного хлеба? </a:t>
          </a:r>
          <a:endParaRPr lang="en-US" sz="1100" kern="1200" dirty="0">
            <a:latin typeface="Times New Roman"/>
            <a:cs typeface="Times New Roman"/>
          </a:endParaRPr>
        </a:p>
      </dsp:txBody>
      <dsp:txXfrm rot="10800000">
        <a:off x="2499233" y="3490678"/>
        <a:ext cx="994201" cy="1640432"/>
      </dsp:txXfrm>
    </dsp:sp>
    <dsp:sp modelId="{B4884809-DA41-4EF2-9664-954AC34AFCD4}">
      <dsp:nvSpPr>
        <dsp:cNvPr id="0" name=""/>
        <dsp:cNvSpPr/>
      </dsp:nvSpPr>
      <dsp:spPr>
        <a:xfrm rot="17280000">
          <a:off x="1466914" y="1213960"/>
          <a:ext cx="1988403" cy="198840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/>
              <a:cs typeface="Times New Roman"/>
            </a:rPr>
            <a:t>5. Если Енот-</a:t>
          </a:r>
          <a:r>
            <a:rPr lang="ru-RU" sz="1100" kern="1200" dirty="0" err="1">
              <a:latin typeface="Times New Roman"/>
              <a:cs typeface="Times New Roman"/>
            </a:rPr>
            <a:t>читалкин</a:t>
          </a:r>
          <a:r>
            <a:rPr lang="ru-RU" sz="1100" kern="1200" dirty="0">
              <a:latin typeface="Times New Roman"/>
              <a:cs typeface="Times New Roman"/>
            </a:rPr>
            <a:t> захочет попробовать самый популярный хлеб в пекарне, какой вид он выберет? </a:t>
          </a:r>
          <a:endParaRPr lang="en-US" sz="1100" kern="1200" dirty="0">
            <a:latin typeface="Times New Roman"/>
            <a:cs typeface="Times New Roman"/>
          </a:endParaRPr>
        </a:p>
      </dsp:txBody>
      <dsp:txXfrm rot="5400000">
        <a:off x="1475430" y="1657296"/>
        <a:ext cx="1640432" cy="994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8544-3F44-46CC-95DB-D732BF0F4F91}">
      <dsp:nvSpPr>
        <dsp:cNvPr id="0" name=""/>
        <dsp:cNvSpPr/>
      </dsp:nvSpPr>
      <dsp:spPr>
        <a:xfrm>
          <a:off x="713808" y="1467"/>
          <a:ext cx="2835746" cy="1701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/>
              <a:cs typeface="Times New Roman"/>
            </a:rPr>
            <a:t>1. Вымесить тесто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713808" y="1467"/>
        <a:ext cx="2835746" cy="1701448"/>
      </dsp:txXfrm>
    </dsp:sp>
    <dsp:sp modelId="{76A93306-45F3-414E-A22A-52B9A89285A7}">
      <dsp:nvSpPr>
        <dsp:cNvPr id="0" name=""/>
        <dsp:cNvSpPr/>
      </dsp:nvSpPr>
      <dsp:spPr>
        <a:xfrm>
          <a:off x="3833129" y="1467"/>
          <a:ext cx="2835746" cy="17014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/>
              <a:cs typeface="Times New Roman"/>
            </a:rPr>
            <a:t>2. Добавить дрожжи и оставить тесто подходить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3833129" y="1467"/>
        <a:ext cx="2835746" cy="1701448"/>
      </dsp:txXfrm>
    </dsp:sp>
    <dsp:sp modelId="{C85EACCD-6CB2-4CD9-8879-A0DA149096D3}">
      <dsp:nvSpPr>
        <dsp:cNvPr id="0" name=""/>
        <dsp:cNvSpPr/>
      </dsp:nvSpPr>
      <dsp:spPr>
        <a:xfrm>
          <a:off x="6952451" y="1467"/>
          <a:ext cx="2835746" cy="17014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/>
              <a:cs typeface="Times New Roman"/>
            </a:rPr>
            <a:t>3. Разогреть печь до нужной температуры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6952451" y="1467"/>
        <a:ext cx="2835746" cy="1701448"/>
      </dsp:txXfrm>
    </dsp:sp>
    <dsp:sp modelId="{09DFB618-E422-4318-BB35-33A29E872FF1}">
      <dsp:nvSpPr>
        <dsp:cNvPr id="0" name=""/>
        <dsp:cNvSpPr/>
      </dsp:nvSpPr>
      <dsp:spPr>
        <a:xfrm>
          <a:off x="713808" y="1986489"/>
          <a:ext cx="2835746" cy="17014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/>
              <a:cs typeface="Times New Roman"/>
            </a:rPr>
            <a:t>4. Замесить тесто с мукой, солью и водой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713808" y="1986489"/>
        <a:ext cx="2835746" cy="1701448"/>
      </dsp:txXfrm>
    </dsp:sp>
    <dsp:sp modelId="{0D9506EA-4E6A-4748-A631-386DF3F89A93}">
      <dsp:nvSpPr>
        <dsp:cNvPr id="0" name=""/>
        <dsp:cNvSpPr/>
      </dsp:nvSpPr>
      <dsp:spPr>
        <a:xfrm>
          <a:off x="3833129" y="1986489"/>
          <a:ext cx="2835746" cy="17014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/>
              <a:cs typeface="Times New Roman"/>
            </a:rPr>
            <a:t>5. Охладить готовый хлеб перед нарезкой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3833129" y="1986489"/>
        <a:ext cx="2835746" cy="1701448"/>
      </dsp:txXfrm>
    </dsp:sp>
    <dsp:sp modelId="{30D1267A-7A11-430A-978A-AD447281ABB2}">
      <dsp:nvSpPr>
        <dsp:cNvPr id="0" name=""/>
        <dsp:cNvSpPr/>
      </dsp:nvSpPr>
      <dsp:spPr>
        <a:xfrm>
          <a:off x="6952451" y="1986489"/>
          <a:ext cx="2835746" cy="1701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/>
              <a:cs typeface="Times New Roman"/>
            </a:rPr>
            <a:t>6. Выпекать хлеб в печи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6952451" y="1986489"/>
        <a:ext cx="2835746" cy="1701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9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8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3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E5CE93B1-0178-E754-1C2A-94D0C8385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35" r="1" b="1"/>
          <a:stretch/>
        </p:blipFill>
        <p:spPr>
          <a:xfrm>
            <a:off x="-2882" y="-598"/>
            <a:ext cx="12191641" cy="68591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1746" y="1817761"/>
            <a:ext cx="7836254" cy="260604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600">
                <a:gradFill>
                  <a:gsLst>
                    <a:gs pos="0">
                      <a:srgbClr val="00BAC8"/>
                    </a:gs>
                    <a:gs pos="100000">
                      <a:srgbClr val="203040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Рабочий лист для развития читательской функциональной грамотности</a:t>
            </a:r>
            <a:endParaRPr lang="ru-RU">
              <a:gradFill>
                <a:gsLst>
                  <a:gs pos="0">
                    <a:srgbClr val="00BAC8"/>
                  </a:gs>
                  <a:gs pos="100000">
                    <a:srgbClr val="203040"/>
                  </a:gs>
                </a:gsLst>
                <a:lin ang="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8D257-F598-5C4A-5564-3123E727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id="{D6D6DC17-5F6C-D605-28F4-EE8151CBB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23" y="2896"/>
            <a:ext cx="12202645" cy="68576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C991C-4407-CF9E-31B1-AD3DBD091BD3}"/>
              </a:ext>
            </a:extLst>
          </p:cNvPr>
          <p:cNvSpPr txBox="1"/>
          <p:nvPr/>
        </p:nvSpPr>
        <p:spPr>
          <a:xfrm>
            <a:off x="600636" y="1407459"/>
            <a:ext cx="7909111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Times New Roman"/>
                <a:cs typeface="Times New Roman"/>
              </a:rPr>
              <a:t>Енот</a:t>
            </a:r>
            <a:r>
              <a:rPr lang="ru-RU" sz="2800" dirty="0">
                <a:latin typeface="Times New Roman"/>
                <a:cs typeface="Times New Roman"/>
              </a:rPr>
              <a:t> Ч</a:t>
            </a:r>
            <a:r>
              <a:rPr lang="en-US" sz="2800" dirty="0" err="1">
                <a:latin typeface="Times New Roman"/>
                <a:cs typeface="Times New Roman"/>
              </a:rPr>
              <a:t>италкин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любитель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книг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однажды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решил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что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мир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на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страницах</a:t>
            </a:r>
            <a:r>
              <a:rPr lang="en-US" sz="2800" dirty="0">
                <a:latin typeface="Times New Roman"/>
                <a:cs typeface="Times New Roman"/>
              </a:rPr>
              <a:t> – </a:t>
            </a:r>
            <a:r>
              <a:rPr lang="en-US" sz="2800" dirty="0" err="1">
                <a:latin typeface="Times New Roman"/>
                <a:cs typeface="Times New Roman"/>
              </a:rPr>
              <a:t>это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лишь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начало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err="1">
                <a:latin typeface="Times New Roman"/>
                <a:cs typeface="Times New Roman"/>
              </a:rPr>
              <a:t>Он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собрал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небольшой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рюкзак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взял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любимую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книгу</a:t>
            </a:r>
            <a:r>
              <a:rPr lang="en-US" sz="2800" dirty="0">
                <a:latin typeface="Times New Roman"/>
                <a:cs typeface="Times New Roman"/>
              </a:rPr>
              <a:t> и </a:t>
            </a:r>
            <a:r>
              <a:rPr lang="en-US" sz="2800" dirty="0" err="1">
                <a:latin typeface="Times New Roman"/>
                <a:cs typeface="Times New Roman"/>
              </a:rPr>
              <a:t>отправился</a:t>
            </a:r>
            <a:r>
              <a:rPr lang="en-US" sz="2800" dirty="0">
                <a:latin typeface="Times New Roman"/>
                <a:cs typeface="Times New Roman"/>
              </a:rPr>
              <a:t> в </a:t>
            </a:r>
            <a:r>
              <a:rPr lang="en-US" sz="2800" dirty="0" err="1">
                <a:latin typeface="Times New Roman"/>
                <a:cs typeface="Times New Roman"/>
              </a:rPr>
              <a:t>путешествие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err="1">
                <a:latin typeface="Times New Roman"/>
                <a:cs typeface="Times New Roman"/>
              </a:rPr>
              <a:t>Енот</a:t>
            </a:r>
            <a:r>
              <a:rPr lang="ru-RU" sz="2800" dirty="0">
                <a:latin typeface="Times New Roman"/>
                <a:cs typeface="Times New Roman"/>
              </a:rPr>
              <a:t> Ч</a:t>
            </a:r>
            <a:r>
              <a:rPr lang="en-US" sz="2800" dirty="0" err="1">
                <a:latin typeface="Times New Roman"/>
                <a:cs typeface="Times New Roman"/>
              </a:rPr>
              <a:t>италкин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хотел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увидеть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мир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своими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глазами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познакомиться</a:t>
            </a:r>
            <a:r>
              <a:rPr lang="en-US" sz="2800" dirty="0">
                <a:latin typeface="Times New Roman"/>
                <a:cs typeface="Times New Roman"/>
              </a:rPr>
              <a:t> с </a:t>
            </a:r>
            <a:r>
              <a:rPr lang="en-US" sz="2800" dirty="0" err="1">
                <a:latin typeface="Times New Roman"/>
                <a:cs typeface="Times New Roman"/>
              </a:rPr>
              <a:t>людьми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разных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профессий</a:t>
            </a:r>
            <a:r>
              <a:rPr lang="en-US" sz="2800" dirty="0">
                <a:latin typeface="Times New Roman"/>
                <a:cs typeface="Times New Roman"/>
              </a:rPr>
              <a:t> и </a:t>
            </a:r>
            <a:r>
              <a:rPr lang="en-US" sz="2800" dirty="0" err="1">
                <a:latin typeface="Times New Roman"/>
                <a:cs typeface="Times New Roman"/>
              </a:rPr>
              <a:t>узнать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как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на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самом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деле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всё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устроено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endParaRPr lang="ru-RU" dirty="0"/>
          </a:p>
          <a:p>
            <a:br>
              <a:rPr lang="en-US" sz="2800" dirty="0">
                <a:latin typeface="Times New Roman"/>
              </a:rPr>
            </a:br>
            <a:r>
              <a:rPr lang="en-US" sz="2800" dirty="0" err="1">
                <a:latin typeface="Times New Roman"/>
                <a:cs typeface="Times New Roman"/>
              </a:rPr>
              <a:t>Давайте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узнаем</a:t>
            </a:r>
            <a:r>
              <a:rPr lang="en-US" sz="2800" dirty="0">
                <a:latin typeface="Times New Roman"/>
                <a:cs typeface="Times New Roman"/>
              </a:rPr>
              <a:t>, с </a:t>
            </a:r>
            <a:r>
              <a:rPr lang="en-US" sz="2800" dirty="0" err="1">
                <a:latin typeface="Times New Roman"/>
                <a:cs typeface="Times New Roman"/>
              </a:rPr>
              <a:t>кем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Енот</a:t>
            </a:r>
            <a:r>
              <a:rPr lang="ru-RU" sz="2800" dirty="0">
                <a:latin typeface="Times New Roman"/>
                <a:cs typeface="Times New Roman"/>
              </a:rPr>
              <a:t> Ч</a:t>
            </a:r>
            <a:r>
              <a:rPr lang="en-US" sz="2800" dirty="0" err="1">
                <a:latin typeface="Times New Roman"/>
                <a:cs typeface="Times New Roman"/>
              </a:rPr>
              <a:t>италкин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сегодня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познакомиться</a:t>
            </a:r>
            <a:r>
              <a:rPr lang="en-US" sz="2800" dirty="0">
                <a:latin typeface="Times New Roman"/>
                <a:cs typeface="Times New Roman"/>
              </a:rPr>
              <a:t>!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3" name="Рисунок 2" descr="Изображение выглядит как млекопитающее, енот, на открытом воздухе, Енотовые&#10;&#10;Автоматически созданное описание">
            <a:extLst>
              <a:ext uri="{FF2B5EF4-FFF2-40B4-BE49-F238E27FC236}">
                <a16:creationId xmlns:a16="http://schemas.microsoft.com/office/drawing/2014/main" id="{CC396891-3B68-ABD1-AD8A-5EF17F277F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68" t="-62" r="15732" b="-253"/>
          <a:stretch/>
        </p:blipFill>
        <p:spPr>
          <a:xfrm>
            <a:off x="9004125" y="1532946"/>
            <a:ext cx="2943914" cy="4144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924557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3" descr="Picture background">
            <a:extLst>
              <a:ext uri="{FF2B5EF4-FFF2-40B4-BE49-F238E27FC236}">
                <a16:creationId xmlns:a16="http://schemas.microsoft.com/office/drawing/2014/main" id="{832FC504-7897-ED60-1DBD-0E5D23DC9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203B2-0FCD-6E29-630B-05313B61871C}"/>
              </a:ext>
            </a:extLst>
          </p:cNvPr>
          <p:cNvSpPr txBox="1"/>
          <p:nvPr/>
        </p:nvSpPr>
        <p:spPr>
          <a:xfrm>
            <a:off x="-4481" y="242048"/>
            <a:ext cx="12200963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latin typeface="Times New Roman"/>
                <a:cs typeface="Times New Roman"/>
              </a:rPr>
              <a:t>Задние 1.</a:t>
            </a:r>
            <a:r>
              <a:rPr lang="ru-RU" sz="2800" dirty="0">
                <a:latin typeface="Times New Roman"/>
                <a:cs typeface="Times New Roman"/>
              </a:rPr>
              <a:t> Внимательно прочитайте текст и ответьте на вопросы</a:t>
            </a:r>
            <a:endParaRPr lang="ru-RU" sz="2800"/>
          </a:p>
          <a:p>
            <a:endParaRPr lang="ru-RU" sz="2800" dirty="0">
              <a:latin typeface="Times New Roman"/>
              <a:cs typeface="Times New Roman"/>
            </a:endParaRPr>
          </a:p>
          <a:p>
            <a:endParaRPr lang="ru-RU" sz="2400" dirty="0">
              <a:latin typeface="Times New Roman"/>
              <a:cs typeface="Times New Roman"/>
            </a:endParaRPr>
          </a:p>
          <a:p>
            <a:endParaRPr lang="ru-RU" sz="2400" dirty="0">
              <a:latin typeface="Times New Roman"/>
              <a:cs typeface="Times New Roman"/>
            </a:endParaRPr>
          </a:p>
          <a:p>
            <a:endParaRPr lang="ru-RU" sz="2400" dirty="0">
              <a:latin typeface="Times New Roman"/>
              <a:cs typeface="Times New Roman"/>
            </a:endParaRPr>
          </a:p>
          <a:p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62C73-6F01-6A7F-1161-7DD01B70625E}"/>
              </a:ext>
            </a:extLst>
          </p:cNvPr>
          <p:cNvSpPr txBox="1"/>
          <p:nvPr/>
        </p:nvSpPr>
        <p:spPr>
          <a:xfrm>
            <a:off x="2303930" y="1261782"/>
            <a:ext cx="926502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ru-RU" dirty="0">
                <a:latin typeface="Times New Roman"/>
                <a:cs typeface="Times New Roman"/>
              </a:rPr>
            </a:b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5DED18C5-D9A4-7D2A-E75D-96B053ADDD3A}"/>
              </a:ext>
            </a:extLst>
          </p:cNvPr>
          <p:cNvSpPr/>
          <p:nvPr/>
        </p:nvSpPr>
        <p:spPr>
          <a:xfrm>
            <a:off x="1008529" y="1053355"/>
            <a:ext cx="5087471" cy="582704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aseline="0" dirty="0">
                <a:latin typeface="Times New Roman"/>
                <a:ea typeface="Segoe UI"/>
                <a:cs typeface="Segoe UI"/>
              </a:rPr>
              <a:t>1. Что любил делать Енот </a:t>
            </a:r>
            <a:r>
              <a:rPr lang="ru-RU" sz="2400" baseline="0" dirty="0" err="1">
                <a:latin typeface="Times New Roman"/>
                <a:ea typeface="Segoe UI"/>
                <a:cs typeface="Segoe UI"/>
              </a:rPr>
              <a:t>Читалкин</a:t>
            </a:r>
            <a:r>
              <a:rPr lang="ru-RU" sz="2400" baseline="0" dirty="0">
                <a:latin typeface="Times New Roman"/>
                <a:ea typeface="Segoe UI"/>
                <a:cs typeface="Segoe UI"/>
              </a:rPr>
              <a:t>?​</a:t>
            </a:r>
            <a:r>
              <a:rPr lang="en-US" sz="2400" dirty="0">
                <a:latin typeface="Times New Roman"/>
                <a:ea typeface="Segoe UI"/>
                <a:cs typeface="Segoe UI"/>
              </a:rPr>
              <a:t>​</a:t>
            </a:r>
            <a:endParaRPr lang="ru-RU" dirty="0"/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5200EB3D-900F-B425-34B6-6A074BAB122E}"/>
              </a:ext>
            </a:extLst>
          </p:cNvPr>
          <p:cNvSpPr/>
          <p:nvPr/>
        </p:nvSpPr>
        <p:spPr>
          <a:xfrm>
            <a:off x="2375645" y="2678205"/>
            <a:ext cx="6936441" cy="672353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aseline="0" dirty="0">
                <a:latin typeface="Times New Roman"/>
                <a:ea typeface="Segoe UI"/>
                <a:cs typeface="Segoe UI"/>
              </a:rPr>
              <a:t>2. Какие виды хлеба представлял Енот </a:t>
            </a:r>
            <a:r>
              <a:rPr lang="ru-RU" sz="2400" baseline="0" dirty="0" err="1">
                <a:latin typeface="Times New Roman"/>
                <a:ea typeface="Segoe UI"/>
                <a:cs typeface="Segoe UI"/>
              </a:rPr>
              <a:t>Читалкин</a:t>
            </a:r>
            <a:r>
              <a:rPr lang="ru-RU" sz="2400" baseline="0" dirty="0">
                <a:latin typeface="Times New Roman"/>
                <a:ea typeface="Segoe UI"/>
                <a:cs typeface="Segoe UI"/>
              </a:rPr>
              <a:t>?​</a:t>
            </a:r>
            <a:r>
              <a:rPr lang="ru-RU" sz="2400" dirty="0">
                <a:latin typeface="Times New Roman"/>
                <a:ea typeface="Segoe UI"/>
                <a:cs typeface="Segoe UI"/>
              </a:rPr>
              <a:t>​</a:t>
            </a:r>
          </a:p>
          <a:p>
            <a:pPr rtl="0"/>
            <a:endParaRPr lang="ru-RU" dirty="0"/>
          </a:p>
        </p:txBody>
      </p:sp>
      <p:sp>
        <p:nvSpPr>
          <p:cNvPr id="16" name="Прямоугольник: скругленные противолежащие углы 15">
            <a:extLst>
              <a:ext uri="{FF2B5EF4-FFF2-40B4-BE49-F238E27FC236}">
                <a16:creationId xmlns:a16="http://schemas.microsoft.com/office/drawing/2014/main" id="{860D433E-A0F3-DD49-8833-7B9841E3DB41}"/>
              </a:ext>
            </a:extLst>
          </p:cNvPr>
          <p:cNvSpPr/>
          <p:nvPr/>
        </p:nvSpPr>
        <p:spPr>
          <a:xfrm>
            <a:off x="3496236" y="4784911"/>
            <a:ext cx="7877734" cy="784411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2400" baseline="0" dirty="0">
                <a:latin typeface="Times New Roman"/>
                <a:ea typeface="Segoe UI"/>
                <a:cs typeface="Segoe UI"/>
              </a:rPr>
              <a:t>3. Как называлась пекарня, куда заглянул Енот</a:t>
            </a:r>
            <a:r>
              <a:rPr lang="ru-RU" sz="2400" dirty="0">
                <a:latin typeface="Times New Roman"/>
                <a:ea typeface="Segoe UI"/>
                <a:cs typeface="Segoe UI"/>
              </a:rPr>
              <a:t> </a:t>
            </a:r>
            <a:r>
              <a:rPr lang="ru-RU" sz="2400" dirty="0" err="1">
                <a:latin typeface="Times New Roman"/>
                <a:ea typeface="Segoe UI"/>
                <a:cs typeface="Segoe UI"/>
              </a:rPr>
              <a:t>Ч</a:t>
            </a:r>
            <a:r>
              <a:rPr lang="ru-RU" sz="2400" baseline="0" dirty="0" err="1">
                <a:latin typeface="Times New Roman"/>
                <a:ea typeface="Segoe UI"/>
                <a:cs typeface="Segoe UI"/>
              </a:rPr>
              <a:t>италкин</a:t>
            </a:r>
            <a:r>
              <a:rPr lang="ru-RU" sz="2400" baseline="0" dirty="0">
                <a:latin typeface="Times New Roman"/>
                <a:ea typeface="Segoe UI"/>
                <a:cs typeface="Segoe UI"/>
              </a:rPr>
              <a:t>?​</a:t>
            </a:r>
            <a:r>
              <a:rPr lang="ru-RU" sz="2400" dirty="0">
                <a:latin typeface="Times New Roman"/>
                <a:ea typeface="Segoe UI"/>
                <a:cs typeface="Segoe UI"/>
              </a:rPr>
              <a:t>​</a:t>
            </a:r>
            <a:endParaRPr lang="ru-RU" dirty="0"/>
          </a:p>
        </p:txBody>
      </p:sp>
      <p:sp>
        <p:nvSpPr>
          <p:cNvPr id="17" name="Прямоугольник: усеченные противолежащие углы 16">
            <a:extLst>
              <a:ext uri="{FF2B5EF4-FFF2-40B4-BE49-F238E27FC236}">
                <a16:creationId xmlns:a16="http://schemas.microsoft.com/office/drawing/2014/main" id="{563C23FF-70AD-9A13-8E2F-1EC397C7D97E}"/>
              </a:ext>
            </a:extLst>
          </p:cNvPr>
          <p:cNvSpPr/>
          <p:nvPr/>
        </p:nvSpPr>
        <p:spPr>
          <a:xfrm>
            <a:off x="5154705" y="5827059"/>
            <a:ext cx="6689911" cy="694764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aseline="0">
                <a:solidFill>
                  <a:srgbClr val="FF0000"/>
                </a:solidFill>
                <a:latin typeface="Times New Roman"/>
              </a:rPr>
              <a:t>Ответ: </a:t>
            </a:r>
            <a:r>
              <a:rPr lang="ru-RU" sz="2400" baseline="0">
                <a:solidFill>
                  <a:srgbClr val="FFFFFF"/>
                </a:solidFill>
                <a:latin typeface="Times New Roman"/>
              </a:rPr>
              <a:t>Пекарня называлась "Хлебные чудеса"​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​</a:t>
            </a:r>
            <a:endParaRPr lang="ru-RU"/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1B6BAD72-91F0-E333-A56C-72133E393946}"/>
              </a:ext>
            </a:extLst>
          </p:cNvPr>
          <p:cNvSpPr/>
          <p:nvPr/>
        </p:nvSpPr>
        <p:spPr>
          <a:xfrm>
            <a:off x="3888440" y="3429000"/>
            <a:ext cx="7093323" cy="109817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Ответ: </a:t>
            </a:r>
            <a:r>
              <a:rPr lang="ru-RU" sz="2400" dirty="0">
                <a:latin typeface="Times New Roman"/>
                <a:cs typeface="Times New Roman"/>
              </a:rPr>
              <a:t>Енот </a:t>
            </a:r>
            <a:r>
              <a:rPr lang="ru-RU" sz="2400" dirty="0" err="1">
                <a:latin typeface="Times New Roman"/>
                <a:cs typeface="Times New Roman"/>
              </a:rPr>
              <a:t>Читалкин</a:t>
            </a:r>
            <a:r>
              <a:rPr lang="ru-RU" sz="2400" dirty="0">
                <a:latin typeface="Times New Roman"/>
                <a:cs typeface="Times New Roman"/>
              </a:rPr>
              <a:t> представлял румяные булки, хрустящие багеты и пышные пироги. </a:t>
            </a:r>
            <a:endParaRPr lang="ru-RU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id="{7140C7DD-A7E1-AC5C-122A-3878BF2215E5}"/>
              </a:ext>
            </a:extLst>
          </p:cNvPr>
          <p:cNvSpPr/>
          <p:nvPr/>
        </p:nvSpPr>
        <p:spPr>
          <a:xfrm>
            <a:off x="2375646" y="1714500"/>
            <a:ext cx="4807323" cy="784411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aseline="0" dirty="0">
                <a:solidFill>
                  <a:srgbClr val="FF0000"/>
                </a:solidFill>
                <a:latin typeface="Times New Roman"/>
              </a:rPr>
              <a:t>Ответ: </a:t>
            </a:r>
            <a:r>
              <a:rPr lang="ru-RU" sz="2400" baseline="0" dirty="0">
                <a:solidFill>
                  <a:srgbClr val="FFFFFF"/>
                </a:solidFill>
                <a:latin typeface="Times New Roman"/>
              </a:rPr>
              <a:t>Енот</a:t>
            </a:r>
            <a:r>
              <a:rPr lang="ru-RU" sz="24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/>
              </a:rPr>
              <a:t>Ч</a:t>
            </a:r>
            <a:r>
              <a:rPr lang="ru-RU" sz="2400" baseline="0" dirty="0" err="1">
                <a:solidFill>
                  <a:srgbClr val="FFFFFF"/>
                </a:solidFill>
                <a:latin typeface="Times New Roman"/>
              </a:rPr>
              <a:t>италкин</a:t>
            </a:r>
            <a:r>
              <a:rPr lang="ru-RU" sz="2400" baseline="0" dirty="0">
                <a:solidFill>
                  <a:srgbClr val="FFFFFF"/>
                </a:solidFill>
                <a:latin typeface="Times New Roman"/>
              </a:rPr>
              <a:t> любил приключения и новые знания.​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​</a:t>
            </a:r>
            <a:endParaRPr lang="ru-RU" dirty="0"/>
          </a:p>
        </p:txBody>
      </p:sp>
      <p:pic>
        <p:nvPicPr>
          <p:cNvPr id="3" name="Рисунок 2" descr="Изображение выглядит как енот, млекопитающее, Енотовые, Енот-полоскун&#10;&#10;Автоматически созданное описание">
            <a:extLst>
              <a:ext uri="{FF2B5EF4-FFF2-40B4-BE49-F238E27FC236}">
                <a16:creationId xmlns:a16="http://schemas.microsoft.com/office/drawing/2014/main" id="{A7009AA8-4CE6-C842-B97D-BF83C5575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8" y="3623154"/>
            <a:ext cx="2492681" cy="2503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5390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629F9-912A-BC5D-8402-BE0DBAF0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млекопитающее, енот, Енотовые, Енот-полоскун&#10;&#10;Автоматически созданное описание">
            <a:extLst>
              <a:ext uri="{FF2B5EF4-FFF2-40B4-BE49-F238E27FC236}">
                <a16:creationId xmlns:a16="http://schemas.microsoft.com/office/drawing/2014/main" id="{FAAF8D89-13DA-2631-0E32-333DD689F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275" y="1941513"/>
            <a:ext cx="4235450" cy="4235450"/>
          </a:xfrm>
        </p:spPr>
      </p:pic>
      <p:pic>
        <p:nvPicPr>
          <p:cNvPr id="5" name="Объект 3" descr="Picture background">
            <a:extLst>
              <a:ext uri="{FF2B5EF4-FFF2-40B4-BE49-F238E27FC236}">
                <a16:creationId xmlns:a16="http://schemas.microsoft.com/office/drawing/2014/main" id="{6DF6954E-4334-2C33-8670-BD0063E500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C8E52-23AD-C921-5C9B-29CDFF6454D4}"/>
              </a:ext>
            </a:extLst>
          </p:cNvPr>
          <p:cNvSpPr txBox="1"/>
          <p:nvPr/>
        </p:nvSpPr>
        <p:spPr>
          <a:xfrm>
            <a:off x="208430" y="242047"/>
            <a:ext cx="117751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>
                <a:latin typeface="Times New Roman"/>
                <a:cs typeface="Segoe UI"/>
              </a:rPr>
              <a:t>Задние 1.</a:t>
            </a:r>
            <a:r>
              <a:rPr lang="ru-RU" sz="2800">
                <a:latin typeface="Times New Roman"/>
                <a:cs typeface="Segoe UI"/>
              </a:rPr>
              <a:t> Внимательно прочитайте текст и ответьте на вопросы​</a:t>
            </a:r>
          </a:p>
          <a:p>
            <a:r>
              <a:rPr lang="ru-RU" sz="2800">
                <a:latin typeface="Times New Roman"/>
                <a:cs typeface="Segoe UI"/>
              </a:rPr>
              <a:t>​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9DA1FAED-9683-F06A-EE0D-47BF60CEC3BA}"/>
              </a:ext>
            </a:extLst>
          </p:cNvPr>
          <p:cNvSpPr/>
          <p:nvPr/>
        </p:nvSpPr>
        <p:spPr>
          <a:xfrm>
            <a:off x="459441" y="1445562"/>
            <a:ext cx="9771529" cy="661144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ru-RU" sz="2400" baseline="0" dirty="0">
                <a:latin typeface="Times New Roman"/>
              </a:rPr>
              <a:t>4. Что рассказал </a:t>
            </a:r>
            <a:r>
              <a:rPr lang="ru-RU" sz="2400" dirty="0">
                <a:latin typeface="Times New Roman"/>
              </a:rPr>
              <a:t>Пекарь-мышонок</a:t>
            </a:r>
            <a:r>
              <a:rPr lang="ru-RU" sz="2400" baseline="0" dirty="0">
                <a:latin typeface="Times New Roman"/>
              </a:rPr>
              <a:t> Еноту </a:t>
            </a:r>
            <a:r>
              <a:rPr lang="ru-RU" sz="2400" baseline="0" dirty="0" err="1">
                <a:latin typeface="Times New Roman"/>
              </a:rPr>
              <a:t>Читалкину</a:t>
            </a:r>
            <a:r>
              <a:rPr lang="ru-RU" sz="2400" baseline="0" dirty="0">
                <a:latin typeface="Times New Roman"/>
              </a:rPr>
              <a:t> о своей профессии</a:t>
            </a:r>
            <a:r>
              <a:rPr lang="ru-RU" sz="2400" dirty="0">
                <a:latin typeface="Times New Roman"/>
              </a:rPr>
              <a:t>?</a:t>
            </a:r>
            <a:r>
              <a:rPr lang="ru-RU" sz="2400" baseline="0" dirty="0">
                <a:latin typeface="Times New Roman"/>
              </a:rPr>
              <a:t>​​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​</a:t>
            </a:r>
            <a:endParaRPr lang="en-US" sz="2400" dirty="0">
              <a:latin typeface="Times New Roman"/>
              <a:cs typeface="Segoe UI"/>
            </a:endParaRPr>
          </a:p>
        </p:txBody>
      </p:sp>
      <p:sp>
        <p:nvSpPr>
          <p:cNvPr id="11" name="Прямоугольник: усеченные противолежащие углы 10">
            <a:extLst>
              <a:ext uri="{FF2B5EF4-FFF2-40B4-BE49-F238E27FC236}">
                <a16:creationId xmlns:a16="http://schemas.microsoft.com/office/drawing/2014/main" id="{4CF3F339-A462-796B-880F-04FF089F3B2A}"/>
              </a:ext>
            </a:extLst>
          </p:cNvPr>
          <p:cNvSpPr/>
          <p:nvPr/>
        </p:nvSpPr>
        <p:spPr>
          <a:xfrm>
            <a:off x="2185146" y="2308413"/>
            <a:ext cx="8964704" cy="1199029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baseline="0" dirty="0">
                <a:solidFill>
                  <a:srgbClr val="FF0000"/>
                </a:solidFill>
                <a:latin typeface="Times New Roman"/>
              </a:rPr>
              <a:t>Ответ: </a:t>
            </a:r>
            <a:r>
              <a:rPr lang="ru-RU" sz="2400" baseline="0" dirty="0">
                <a:latin typeface="Times New Roman"/>
              </a:rPr>
              <a:t>Пекарь рассказал Еноту-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Ч</a:t>
            </a:r>
            <a:r>
              <a:rPr lang="ru-RU" sz="2400" baseline="0" dirty="0" err="1">
                <a:latin typeface="Times New Roman"/>
              </a:rPr>
              <a:t>италкину</a:t>
            </a:r>
            <a:r>
              <a:rPr lang="ru-RU" sz="2400" baseline="0" dirty="0">
                <a:latin typeface="Times New Roman"/>
              </a:rPr>
              <a:t>, что для работы пекарем нужно много учиться, работать с опытными мастерами и знать секреты разных сортов муки, дрожжей, специй.​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​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:a16="http://schemas.microsoft.com/office/drawing/2014/main" id="{37A833E6-32A6-5301-8C17-EBF9C5FF8A45}"/>
              </a:ext>
            </a:extLst>
          </p:cNvPr>
          <p:cNvSpPr/>
          <p:nvPr/>
        </p:nvSpPr>
        <p:spPr>
          <a:xfrm>
            <a:off x="2929785" y="4921750"/>
            <a:ext cx="9054351" cy="1355911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baseline="0" dirty="0">
                <a:solidFill>
                  <a:srgbClr val="FF0000"/>
                </a:solidFill>
                <a:latin typeface="Times New Roman"/>
              </a:rPr>
              <a:t>Ответ: </a:t>
            </a:r>
            <a:r>
              <a:rPr lang="ru-RU" sz="2400" baseline="0" dirty="0">
                <a:latin typeface="Times New Roman"/>
              </a:rPr>
              <a:t>Енот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Ч</a:t>
            </a:r>
            <a:r>
              <a:rPr lang="ru-RU" sz="2400" baseline="0" dirty="0" err="1">
                <a:latin typeface="Times New Roman"/>
              </a:rPr>
              <a:t>италкин</a:t>
            </a:r>
            <a:r>
              <a:rPr lang="ru-RU" sz="2400" baseline="0" dirty="0">
                <a:latin typeface="Times New Roman"/>
              </a:rPr>
              <a:t> сказал, что пекарь - это волшебник, потому что из простых ингредиентов получаются такие прекрасные хлебные чудеса.​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​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3976C599-86D7-772B-D922-753D4AB6E20F}"/>
              </a:ext>
            </a:extLst>
          </p:cNvPr>
          <p:cNvSpPr/>
          <p:nvPr/>
        </p:nvSpPr>
        <p:spPr>
          <a:xfrm>
            <a:off x="2479655" y="4056531"/>
            <a:ext cx="8538882" cy="661144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ru-RU" sz="2400" baseline="0" dirty="0">
                <a:latin typeface="Times New Roman"/>
              </a:rPr>
              <a:t>5. Почему Енот </a:t>
            </a:r>
            <a:r>
              <a:rPr lang="ru-RU" sz="2400" baseline="0" dirty="0" err="1">
                <a:latin typeface="Times New Roman"/>
              </a:rPr>
              <a:t>Читалкин</a:t>
            </a:r>
            <a:r>
              <a:rPr lang="ru-RU" sz="2400" baseline="0" dirty="0">
                <a:latin typeface="Times New Roman"/>
              </a:rPr>
              <a:t> сказал, что пекарь - это волшебник?​​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​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F6D70A-A0AD-8670-03E8-538F4C8AF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7" y="3813130"/>
            <a:ext cx="2144041" cy="2206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6934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 descr="Изображение выглядит как млекопитающее, енот, Енотовые, Енот-полоскун&#10;&#10;Автоматически созданное описание">
            <a:extLst>
              <a:ext uri="{FF2B5EF4-FFF2-40B4-BE49-F238E27FC236}">
                <a16:creationId xmlns:a16="http://schemas.microsoft.com/office/drawing/2014/main" id="{30B4FD3A-1936-500A-95AD-B5043794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8" y="1940150"/>
            <a:ext cx="1386696" cy="1386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42DC6-65E6-E866-87A4-5DA0A7BF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E6CAC-E149-9093-9F91-9F77AA3C8F62}"/>
              </a:ext>
            </a:extLst>
          </p:cNvPr>
          <p:cNvSpPr txBox="1"/>
          <p:nvPr/>
        </p:nvSpPr>
        <p:spPr>
          <a:xfrm>
            <a:off x="543697" y="364706"/>
            <a:ext cx="11125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latin typeface="Times New Roman"/>
                <a:cs typeface="Segoe UI"/>
              </a:rPr>
              <a:t>Задание 2</a:t>
            </a:r>
            <a:r>
              <a:rPr lang="ru-RU" sz="2800" dirty="0">
                <a:latin typeface="Times New Roman"/>
                <a:cs typeface="Segoe UI"/>
              </a:rPr>
              <a:t>. Войдя в пекарню, Енот </a:t>
            </a:r>
            <a:r>
              <a:rPr lang="ru-RU" sz="2800" dirty="0" err="1">
                <a:latin typeface="Times New Roman"/>
                <a:cs typeface="Segoe UI"/>
              </a:rPr>
              <a:t>Читалкин</a:t>
            </a:r>
            <a:r>
              <a:rPr lang="ru-RU" sz="2800" dirty="0">
                <a:latin typeface="Times New Roman"/>
                <a:cs typeface="Segoe UI"/>
              </a:rPr>
              <a:t> увидел на стене таблицу с информацией о разных видах хлеба. Помогите ему разобраться с этой таблицей и ответьте на вопросы. </a:t>
            </a:r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41062E8-4AA7-59FB-8DD3-290BBA474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014757"/>
              </p:ext>
            </p:extLst>
          </p:nvPr>
        </p:nvGraphicFramePr>
        <p:xfrm>
          <a:off x="484154" y="3014554"/>
          <a:ext cx="4744212" cy="299212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995236">
                  <a:extLst>
                    <a:ext uri="{9D8B030D-6E8A-4147-A177-3AD203B41FA5}">
                      <a16:colId xmlns:a16="http://schemas.microsoft.com/office/drawing/2014/main" val="3577117194"/>
                    </a:ext>
                  </a:extLst>
                </a:gridCol>
                <a:gridCol w="1445558">
                  <a:extLst>
                    <a:ext uri="{9D8B030D-6E8A-4147-A177-3AD203B41FA5}">
                      <a16:colId xmlns:a16="http://schemas.microsoft.com/office/drawing/2014/main" val="1715107701"/>
                    </a:ext>
                  </a:extLst>
                </a:gridCol>
                <a:gridCol w="1367117">
                  <a:extLst>
                    <a:ext uri="{9D8B030D-6E8A-4147-A177-3AD203B41FA5}">
                      <a16:colId xmlns:a16="http://schemas.microsoft.com/office/drawing/2014/main" val="3668192590"/>
                    </a:ext>
                  </a:extLst>
                </a:gridCol>
                <a:gridCol w="936301">
                  <a:extLst>
                    <a:ext uri="{9D8B030D-6E8A-4147-A177-3AD203B41FA5}">
                      <a16:colId xmlns:a16="http://schemas.microsoft.com/office/drawing/2014/main" val="24921585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Тип хлеба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Сорт муки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Дополнительные ингредиенты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Время выпечки </a:t>
                      </a:r>
                    </a:p>
                  </a:txBody>
                  <a:tcPr marL="66675" marR="66675" anchor="ctr"/>
                </a:tc>
                <a:extLst>
                  <a:ext uri="{0D108BD9-81ED-4DB2-BD59-A6C34878D82A}">
                    <a16:rowId xmlns:a16="http://schemas.microsoft.com/office/drawing/2014/main" val="4254032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Белый хлеб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Пшеничная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Вода, дрожи, соль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30-40 минут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86122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Черный хлеб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Ржаная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Вода, дрожи, соль, патока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45-60 минут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3896329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Багет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Пшеничная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Вода, дрожи, соль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20-30 минут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2494859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Булочка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Пшеничная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Вода, дрожи, соль, сахар </a:t>
                      </a:r>
                    </a:p>
                  </a:txBody>
                  <a:tcPr marL="66675" marR="66675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15-20 минут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3683890148"/>
                  </a:ext>
                </a:extLst>
              </a:tr>
            </a:tbl>
          </a:graphicData>
        </a:graphic>
      </p:graphicFrame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80DCD03B-8C95-CDAF-9B11-358701318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39824"/>
              </p:ext>
            </p:extLst>
          </p:nvPr>
        </p:nvGraphicFramePr>
        <p:xfrm>
          <a:off x="6224585" y="2235843"/>
          <a:ext cx="5123185" cy="376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08" name="TextBox 1807">
            <a:extLst>
              <a:ext uri="{FF2B5EF4-FFF2-40B4-BE49-F238E27FC236}">
                <a16:creationId xmlns:a16="http://schemas.microsoft.com/office/drawing/2014/main" id="{17DE77BF-A240-83D7-F7FF-EFF3CF1434D7}"/>
              </a:ext>
            </a:extLst>
          </p:cNvPr>
          <p:cNvSpPr txBox="1"/>
          <p:nvPr/>
        </p:nvSpPr>
        <p:spPr>
          <a:xfrm>
            <a:off x="6095999" y="3787589"/>
            <a:ext cx="19722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Ответ: черный хлеб</a:t>
            </a:r>
          </a:p>
        </p:txBody>
      </p:sp>
      <p:sp>
        <p:nvSpPr>
          <p:cNvPr id="1890" name="TextBox 1889">
            <a:extLst>
              <a:ext uri="{FF2B5EF4-FFF2-40B4-BE49-F238E27FC236}">
                <a16:creationId xmlns:a16="http://schemas.microsoft.com/office/drawing/2014/main" id="{8B5C3188-B620-D9E5-FBA4-69A69CA20AB5}"/>
              </a:ext>
            </a:extLst>
          </p:cNvPr>
          <p:cNvSpPr txBox="1"/>
          <p:nvPr/>
        </p:nvSpPr>
        <p:spPr>
          <a:xfrm>
            <a:off x="7014881" y="5961530"/>
            <a:ext cx="19722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Ответ: белый хлеб</a:t>
            </a:r>
          </a:p>
        </p:txBody>
      </p:sp>
      <p:sp>
        <p:nvSpPr>
          <p:cNvPr id="1891" name="TextBox 1890">
            <a:extLst>
              <a:ext uri="{FF2B5EF4-FFF2-40B4-BE49-F238E27FC236}">
                <a16:creationId xmlns:a16="http://schemas.microsoft.com/office/drawing/2014/main" id="{E93695DB-CA64-9452-897E-849FE3BCE692}"/>
              </a:ext>
            </a:extLst>
          </p:cNvPr>
          <p:cNvSpPr txBox="1"/>
          <p:nvPr/>
        </p:nvSpPr>
        <p:spPr>
          <a:xfrm>
            <a:off x="8068234" y="3787588"/>
            <a:ext cx="1837764" cy="59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Ответ: белый хлеб и багет</a:t>
            </a:r>
          </a:p>
        </p:txBody>
      </p:sp>
      <p:sp>
        <p:nvSpPr>
          <p:cNvPr id="1892" name="TextBox 1891">
            <a:extLst>
              <a:ext uri="{FF2B5EF4-FFF2-40B4-BE49-F238E27FC236}">
                <a16:creationId xmlns:a16="http://schemas.microsoft.com/office/drawing/2014/main" id="{9E08A5DC-5F9B-754B-5199-8A30DB712AE5}"/>
              </a:ext>
            </a:extLst>
          </p:cNvPr>
          <p:cNvSpPr txBox="1"/>
          <p:nvPr/>
        </p:nvSpPr>
        <p:spPr>
          <a:xfrm>
            <a:off x="8875057" y="6387353"/>
            <a:ext cx="150158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Ответ: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булочку</a:t>
            </a:r>
          </a:p>
        </p:txBody>
      </p:sp>
      <p:sp>
        <p:nvSpPr>
          <p:cNvPr id="1893" name="TextBox 1892">
            <a:extLst>
              <a:ext uri="{FF2B5EF4-FFF2-40B4-BE49-F238E27FC236}">
                <a16:creationId xmlns:a16="http://schemas.microsoft.com/office/drawing/2014/main" id="{60EF9350-2AAD-B5D0-3DB3-B3B136661905}"/>
              </a:ext>
            </a:extLst>
          </p:cNvPr>
          <p:cNvSpPr txBox="1"/>
          <p:nvPr/>
        </p:nvSpPr>
        <p:spPr>
          <a:xfrm>
            <a:off x="10029263" y="3955677"/>
            <a:ext cx="192741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Ответ: черный хлеб</a:t>
            </a:r>
          </a:p>
        </p:txBody>
      </p:sp>
      <p:pic>
        <p:nvPicPr>
          <p:cNvPr id="24" name="Рисунок 23" descr="Изображение выглядит как млекопитающее, енот, Енотовые, Енот-полоскун&#10;&#10;Автоматически созданное описание">
            <a:extLst>
              <a:ext uri="{FF2B5EF4-FFF2-40B4-BE49-F238E27FC236}">
                <a16:creationId xmlns:a16="http://schemas.microsoft.com/office/drawing/2014/main" id="{C3D2C3F6-D85B-A301-5804-0361398442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715" t="3435" r="23574" b="56870"/>
          <a:stretch/>
        </p:blipFill>
        <p:spPr>
          <a:xfrm>
            <a:off x="10747331" y="5752577"/>
            <a:ext cx="1209773" cy="963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6102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8" grpId="0"/>
      <p:bldP spid="1890" grpId="0"/>
      <p:bldP spid="1891" grpId="0"/>
      <p:bldP spid="1892" grpId="0"/>
      <p:bldP spid="18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Изображение выглядит как млекопитающее, енот, Енотовые, Енот-полоскун&#10;&#10;Автоматически созданное описание">
            <a:extLst>
              <a:ext uri="{FF2B5EF4-FFF2-40B4-BE49-F238E27FC236}">
                <a16:creationId xmlns:a16="http://schemas.microsoft.com/office/drawing/2014/main" id="{97C240B3-BB3E-16FB-A28E-5A71F05C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508" y="2187286"/>
            <a:ext cx="1355804" cy="1376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C1CCB-5B44-9B68-69C0-71FCFEE6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число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60F91624-40CC-4EA2-D0B8-105580BFC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7968" y="3227432"/>
            <a:ext cx="4412467" cy="2660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9D4A8-73F6-AD64-CF4B-9CB279DAABF0}"/>
              </a:ext>
            </a:extLst>
          </p:cNvPr>
          <p:cNvSpPr txBox="1"/>
          <p:nvPr/>
        </p:nvSpPr>
        <p:spPr>
          <a:xfrm>
            <a:off x="533036" y="367674"/>
            <a:ext cx="1112683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err="1">
                <a:latin typeface="Times New Roman"/>
                <a:cs typeface="Times New Roman"/>
              </a:rPr>
              <a:t>Задвние</a:t>
            </a:r>
            <a:r>
              <a:rPr lang="ru-RU" sz="2800" b="1" dirty="0">
                <a:latin typeface="Times New Roman"/>
                <a:cs typeface="Times New Roman"/>
              </a:rPr>
              <a:t> 3. </a:t>
            </a:r>
            <a:r>
              <a:rPr lang="ru-RU" sz="2800" dirty="0">
                <a:latin typeface="Times New Roman"/>
                <a:cs typeface="Times New Roman"/>
              </a:rPr>
              <a:t>Рядом с таблицей Енот </a:t>
            </a:r>
            <a:r>
              <a:rPr lang="ru-RU" sz="2800" dirty="0" err="1">
                <a:latin typeface="Times New Roman"/>
                <a:cs typeface="Times New Roman"/>
              </a:rPr>
              <a:t>Читалкин</a:t>
            </a:r>
            <a:r>
              <a:rPr lang="ru-RU" sz="2800" dirty="0">
                <a:latin typeface="Times New Roman"/>
                <a:cs typeface="Times New Roman"/>
              </a:rPr>
              <a:t> заметил диаграмму, которая показывала популярность разных видов хлеба в пекарне “Хлебные чудеса”. Помогите ему правильно прочитать диаграмму.</a:t>
            </a:r>
            <a:endParaRPr lang="ru-RU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3CC806E7-8762-11E5-E402-373983B98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0306"/>
              </p:ext>
            </p:extLst>
          </p:nvPr>
        </p:nvGraphicFramePr>
        <p:xfrm>
          <a:off x="135934" y="1691760"/>
          <a:ext cx="8260144" cy="516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" name="Прямоугольник: скругленные углы 326">
            <a:extLst>
              <a:ext uri="{FF2B5EF4-FFF2-40B4-BE49-F238E27FC236}">
                <a16:creationId xmlns:a16="http://schemas.microsoft.com/office/drawing/2014/main" id="{541206F5-93FA-A5AB-DB55-2D6626CDB8F5}"/>
              </a:ext>
            </a:extLst>
          </p:cNvPr>
          <p:cNvSpPr/>
          <p:nvPr/>
        </p:nvSpPr>
        <p:spPr>
          <a:xfrm>
            <a:off x="3268682" y="3552595"/>
            <a:ext cx="1994647" cy="16136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Ответы:</a:t>
            </a:r>
          </a:p>
          <a:p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1.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Булочка</a:t>
            </a:r>
            <a:r>
              <a:rPr lang="ru-RU" sz="1800" dirty="0">
                <a:latin typeface="Times New Roman"/>
                <a:ea typeface="Segoe UI"/>
                <a:cs typeface="Segoe UI"/>
              </a:rPr>
              <a:t>​</a:t>
            </a:r>
            <a:endParaRPr lang="ru-RU" dirty="0"/>
          </a:p>
          <a:p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2.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 Черный</a:t>
            </a:r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 хлеб</a:t>
            </a:r>
            <a:r>
              <a:rPr lang="ru-RU" sz="1800" dirty="0">
                <a:latin typeface="Times New Roman"/>
                <a:ea typeface="Segoe UI"/>
                <a:cs typeface="Segoe UI"/>
              </a:rPr>
              <a:t>​</a:t>
            </a:r>
          </a:p>
          <a:p>
            <a:r>
              <a:rPr lang="ru-RU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3. 50</a:t>
            </a:r>
            <a:r>
              <a:rPr lang="en-US" sz="1800" dirty="0">
                <a:latin typeface="Times New Roman"/>
                <a:ea typeface="Segoe UI"/>
                <a:cs typeface="Segoe UI"/>
              </a:rPr>
              <a:t>​</a:t>
            </a:r>
          </a:p>
          <a:p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4.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 На</a:t>
            </a:r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 20</a:t>
            </a:r>
            <a:r>
              <a:rPr lang="en-US" sz="1800" dirty="0">
                <a:latin typeface="Times New Roman"/>
                <a:ea typeface="Segoe UI"/>
                <a:cs typeface="Segoe UI"/>
              </a:rPr>
              <a:t>​</a:t>
            </a:r>
          </a:p>
          <a:p>
            <a:pPr rtl="0"/>
            <a:r>
              <a:rPr lang="ru-RU" sz="1800" baseline="0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5.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Segoe UI"/>
                <a:cs typeface="Segoe UI"/>
              </a:rPr>
              <a:t>Булочку</a:t>
            </a:r>
            <a:r>
              <a:rPr lang="en-US" sz="1800" dirty="0">
                <a:latin typeface="Times New Roman"/>
                <a:ea typeface="Segoe UI"/>
                <a:cs typeface="Segoe UI"/>
              </a:rPr>
              <a:t>​</a:t>
            </a:r>
            <a:endParaRPr lang="ru-RU" dirty="0"/>
          </a:p>
        </p:txBody>
      </p:sp>
      <p:pic>
        <p:nvPicPr>
          <p:cNvPr id="20" name="Рисунок 19" descr="Изображение выглядит как млекопитающее, енот, Енотовые, Енот-полоскун&#10;&#10;Автоматически созданное описание">
            <a:extLst>
              <a:ext uri="{FF2B5EF4-FFF2-40B4-BE49-F238E27FC236}">
                <a16:creationId xmlns:a16="http://schemas.microsoft.com/office/drawing/2014/main" id="{12AA5356-3D50-E54B-83DF-1CBB48DE0B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715" t="3435" r="23574" b="56870"/>
          <a:stretch/>
        </p:blipFill>
        <p:spPr>
          <a:xfrm>
            <a:off x="215029" y="5773454"/>
            <a:ext cx="1251527" cy="963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1381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енот, млекопитающее, Енотовые, Енот-полоскун&#10;&#10;Автоматически созданное описание">
            <a:extLst>
              <a:ext uri="{FF2B5EF4-FFF2-40B4-BE49-F238E27FC236}">
                <a16:creationId xmlns:a16="http://schemas.microsoft.com/office/drawing/2014/main" id="{8899F98C-2250-859F-545E-F5484A486C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21" r="4954" b="-316"/>
          <a:stretch/>
        </p:blipFill>
        <p:spPr>
          <a:xfrm>
            <a:off x="697281" y="1036527"/>
            <a:ext cx="1873404" cy="2091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356E85F-2B0F-B39D-4031-657E6C736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39852"/>
              </p:ext>
            </p:extLst>
          </p:nvPr>
        </p:nvGraphicFramePr>
        <p:xfrm>
          <a:off x="694765" y="2308411"/>
          <a:ext cx="9540677" cy="4091879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2152135">
                  <a:extLst>
                    <a:ext uri="{9D8B030D-6E8A-4147-A177-3AD203B41FA5}">
                      <a16:colId xmlns:a16="http://schemas.microsoft.com/office/drawing/2014/main" val="2179199073"/>
                    </a:ext>
                  </a:extLst>
                </a:gridCol>
                <a:gridCol w="7388542">
                  <a:extLst>
                    <a:ext uri="{9D8B030D-6E8A-4147-A177-3AD203B41FA5}">
                      <a16:colId xmlns:a16="http://schemas.microsoft.com/office/drawing/2014/main" val="670148106"/>
                    </a:ext>
                  </a:extLst>
                </a:gridCol>
              </a:tblGrid>
              <a:tr h="63873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Термины</a:t>
                      </a:r>
                    </a:p>
                    <a:p>
                      <a:pPr algn="ctr" rtl="0" fontAlgn="base">
                        <a:lnSpc>
                          <a:spcPts val="1350"/>
                        </a:lnSpc>
                      </a:pP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Описание </a:t>
                      </a:r>
                    </a:p>
                  </a:txBody>
                  <a:tcPr marL="66675" marR="66675" anchor="ctr"/>
                </a:tc>
                <a:extLst>
                  <a:ext uri="{0D108BD9-81ED-4DB2-BD59-A6C34878D82A}">
                    <a16:rowId xmlns:a16="http://schemas.microsoft.com/office/drawing/2014/main" val="150266865"/>
                  </a:ext>
                </a:extLst>
              </a:tr>
              <a:tr h="3797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1.Мука </a:t>
                      </a: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А. Это основной ингредиент для выпечки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548076773"/>
                  </a:ext>
                </a:extLst>
              </a:tr>
              <a:tr h="3797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2.Дрожи </a:t>
                      </a: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Б. Это то, что мы получаем после выпечки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287998792"/>
                  </a:ext>
                </a:extLst>
              </a:tr>
              <a:tr h="68363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3.Хлеб </a:t>
                      </a: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В. Это смесь муки, воды и других ингредиентов, </a:t>
                      </a:r>
                      <a:endParaRPr lang="ru-RU" dirty="0"/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которую </a:t>
                      </a:r>
                      <a:endParaRPr lang="ru-RU" dirty="0"/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мы замешиваем  </a:t>
                      </a: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2290328511"/>
                  </a:ext>
                </a:extLst>
              </a:tr>
              <a:tr h="53171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4.Печь </a:t>
                      </a: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Г. Это устройство, в котором мы готовим хлеб </a:t>
                      </a: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1898917513"/>
                  </a:ext>
                </a:extLst>
              </a:tr>
              <a:tr h="53171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5.Тесто </a:t>
                      </a: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Д. Это микроорганизмы, которые помогают тесту </a:t>
                      </a:r>
                      <a:endParaRPr lang="ru-RU"/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lvl="0" algn="l">
                        <a:lnSpc>
                          <a:spcPts val="1350"/>
                        </a:lnSpc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подниматься </a:t>
                      </a:r>
                      <a:endParaRPr lang="ru-RU" dirty="0"/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5832596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2C95EC-2A76-A6BB-C891-CCF97F6A1668}"/>
              </a:ext>
            </a:extLst>
          </p:cNvPr>
          <p:cNvSpPr txBox="1"/>
          <p:nvPr/>
        </p:nvSpPr>
        <p:spPr>
          <a:xfrm>
            <a:off x="1558211" y="369794"/>
            <a:ext cx="924667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latin typeface="Times New Roman"/>
                <a:cs typeface="Times New Roman"/>
              </a:rPr>
              <a:t>Задание 4.</a:t>
            </a:r>
            <a:r>
              <a:rPr lang="ru-RU" sz="2800" dirty="0">
                <a:latin typeface="Times New Roman"/>
                <a:cs typeface="Times New Roman"/>
              </a:rPr>
              <a:t> Помогите Еноту </a:t>
            </a:r>
            <a:r>
              <a:rPr lang="ru-RU" sz="2800" dirty="0" err="1">
                <a:latin typeface="Times New Roman"/>
                <a:cs typeface="Times New Roman"/>
              </a:rPr>
              <a:t>Читалкину</a:t>
            </a:r>
            <a:r>
              <a:rPr lang="ru-RU" sz="2800" dirty="0">
                <a:latin typeface="Times New Roman"/>
                <a:cs typeface="Times New Roman"/>
              </a:rPr>
              <a:t> правильно соотнести термины и их описания.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53CBCACE-B6C9-25D6-00ED-6F46451F78AC}"/>
              </a:ext>
            </a:extLst>
          </p:cNvPr>
          <p:cNvSpPr/>
          <p:nvPr/>
        </p:nvSpPr>
        <p:spPr>
          <a:xfrm>
            <a:off x="10600764" y="3333296"/>
            <a:ext cx="1179949" cy="192105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Ответы:</a:t>
            </a:r>
          </a:p>
          <a:p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1- А</a:t>
            </a:r>
          </a:p>
          <a:p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2- Д</a:t>
            </a:r>
          </a:p>
          <a:p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3- Б</a:t>
            </a:r>
          </a:p>
          <a:p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4- Г</a:t>
            </a:r>
          </a:p>
          <a:p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5- В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9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млекопитающее, енот, Енотовые, Енот-полоскун&#10;&#10;Автоматически созданное описание">
            <a:extLst>
              <a:ext uri="{FF2B5EF4-FFF2-40B4-BE49-F238E27FC236}">
                <a16:creationId xmlns:a16="http://schemas.microsoft.com/office/drawing/2014/main" id="{E97680AF-3F2F-5B81-464A-9B766CE2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212" y="1610637"/>
            <a:ext cx="1726506" cy="1705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983C9-32F6-0E17-0167-F98F8248DBC6}"/>
              </a:ext>
            </a:extLst>
          </p:cNvPr>
          <p:cNvSpPr txBox="1"/>
          <p:nvPr/>
        </p:nvSpPr>
        <p:spPr>
          <a:xfrm>
            <a:off x="448236" y="235323"/>
            <a:ext cx="1164291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latin typeface="Times New Roman"/>
                <a:cs typeface="Times New Roman"/>
              </a:rPr>
              <a:t>Задание 5. </a:t>
            </a:r>
            <a:r>
              <a:rPr lang="ru-RU" sz="2800" dirty="0">
                <a:latin typeface="Times New Roman"/>
                <a:cs typeface="Times New Roman"/>
              </a:rPr>
              <a:t>Прочитай шаги и расставь их в правильном порядке, чтобы получить пошаговую инструкцию по приготовлению хлеба. Номера шагов нужно записать в порядке, в котором они должны выполняться.</a:t>
            </a:r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3A1A7E90-9C21-99A8-DE4E-FB4E7576B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1494"/>
              </p:ext>
            </p:extLst>
          </p:nvPr>
        </p:nvGraphicFramePr>
        <p:xfrm>
          <a:off x="2058761" y="2850536"/>
          <a:ext cx="10502006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1AC215C8-0F48-D58B-64EB-8FC39C6A3E58}"/>
              </a:ext>
            </a:extLst>
          </p:cNvPr>
          <p:cNvSpPr/>
          <p:nvPr/>
        </p:nvSpPr>
        <p:spPr>
          <a:xfrm>
            <a:off x="235324" y="4359087"/>
            <a:ext cx="2241176" cy="6835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Ответы: 421365</a:t>
            </a:r>
          </a:p>
        </p:txBody>
      </p:sp>
    </p:spTree>
    <p:extLst>
      <p:ext uri="{BB962C8B-B14F-4D97-AF65-F5344CB8AC3E}">
        <p14:creationId xmlns:p14="http://schemas.microsoft.com/office/powerpoint/2010/main" val="72919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680</Words>
  <Application>Microsoft Office PowerPoint</Application>
  <PresentationFormat>Широкоэкранный</PresentationFormat>
  <Paragraphs>97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Aharoni</vt:lpstr>
      <vt:lpstr>Arial</vt:lpstr>
      <vt:lpstr>Avenir Next LT Pro</vt:lpstr>
      <vt:lpstr>Times New Roman</vt:lpstr>
      <vt:lpstr>FadeVTI</vt:lpstr>
      <vt:lpstr>Рабочий лист для развития читательской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871</cp:revision>
  <dcterms:created xsi:type="dcterms:W3CDTF">2024-11-11T23:24:30Z</dcterms:created>
  <dcterms:modified xsi:type="dcterms:W3CDTF">2024-12-03T07:56:03Z</dcterms:modified>
</cp:coreProperties>
</file>