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575EA-5430-D8ED-D8AC-EE67BD17CE37}" v="1164" dt="2024-12-03T06:01:53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E838F-399A-413E-9311-6E9F4127458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BFFA17-5262-464C-AB71-9EEE79506A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solidFill>
                <a:schemeClr val="tx1"/>
              </a:solidFill>
              <a:latin typeface="Arial"/>
              <a:cs typeface="Arial"/>
            </a:rPr>
            <a:t>1. Какую книгу из жанра «Сказки» взяли читатели?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C02AF5C6-8605-4781-9648-9F692CBC1395}" type="parTrans" cxnId="{F8082379-11D8-4FBB-BB6A-CDFAFA1E890E}">
      <dgm:prSet/>
      <dgm:spPr/>
      <dgm:t>
        <a:bodyPr/>
        <a:lstStyle/>
        <a:p>
          <a:endParaRPr lang="en-US"/>
        </a:p>
      </dgm:t>
    </dgm:pt>
    <dgm:pt modelId="{DBCADC3C-21DD-4646-988A-CB6D3FB725F2}" type="sibTrans" cxnId="{F8082379-11D8-4FBB-BB6A-CDFAFA1E89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AC6FD8-B26C-44B6-B505-D2055B44154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solidFill>
                <a:schemeClr val="tx1"/>
              </a:solidFill>
              <a:latin typeface="Arial"/>
              <a:cs typeface="Arial"/>
            </a:rPr>
            <a:t>2. Сколько книг о приключениях взяли читатели из библиотеки? 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32CD060F-FC6B-4EF8-ACEB-E698A45B41A1}" type="parTrans" cxnId="{AB1D950C-2813-4241-85AB-B1751BCCB085}">
      <dgm:prSet/>
      <dgm:spPr/>
      <dgm:t>
        <a:bodyPr/>
        <a:lstStyle/>
        <a:p>
          <a:endParaRPr lang="en-US"/>
        </a:p>
      </dgm:t>
    </dgm:pt>
    <dgm:pt modelId="{BEF912F9-73D0-4753-9382-582296AA395C}" type="sibTrans" cxnId="{AB1D950C-2813-4241-85AB-B1751BCCB0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25CE88-1406-430D-9B88-9DBD7B45E8A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solidFill>
                <a:schemeClr val="tx1"/>
              </a:solidFill>
              <a:latin typeface="Arial"/>
              <a:cs typeface="Arial"/>
            </a:rPr>
            <a:t>3. Какая книга является самой популярной среди читателей?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C2A4F8BD-059F-46C6-B172-F0E28A99232F}" type="parTrans" cxnId="{8D36ADD4-5442-4110-B910-CCBFF7A87E6D}">
      <dgm:prSet/>
      <dgm:spPr/>
      <dgm:t>
        <a:bodyPr/>
        <a:lstStyle/>
        <a:p>
          <a:endParaRPr lang="en-US"/>
        </a:p>
      </dgm:t>
    </dgm:pt>
    <dgm:pt modelId="{186A1350-4966-433C-AA58-F78D293A35D1}" type="sibTrans" cxnId="{8D36ADD4-5442-4110-B910-CCBFF7A87E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B8E6B87-1127-4532-9FA0-978BCE32DB7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solidFill>
                <a:schemeClr val="tx1"/>
              </a:solidFill>
              <a:latin typeface="Arial"/>
              <a:cs typeface="Arial"/>
            </a:rPr>
            <a:t> 4. Какую книгу научной тематики взяли читатели?</a:t>
          </a:r>
        </a:p>
      </dgm:t>
    </dgm:pt>
    <dgm:pt modelId="{FD9007E9-487F-4D03-A05A-E2245089CFE1}" type="parTrans" cxnId="{1BE33FAA-D189-40BC-9F2E-3565584450A5}">
      <dgm:prSet/>
      <dgm:spPr/>
    </dgm:pt>
    <dgm:pt modelId="{6784DE14-C955-45DE-A3AF-5E704897D1D1}" type="sibTrans" cxnId="{1BE33FAA-D189-40BC-9F2E-3565584450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464DFC-5388-4B18-99A9-20EFC4B517B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solidFill>
                <a:schemeClr val="tx1"/>
              </a:solidFill>
              <a:latin typeface="Arial"/>
              <a:cs typeface="Arial"/>
            </a:rPr>
            <a:t> 5. Сколько всего книг было взято из библиотеки?</a:t>
          </a:r>
        </a:p>
      </dgm:t>
    </dgm:pt>
    <dgm:pt modelId="{A5D19391-1B96-4D73-BCF7-0DFC50AFC639}" type="parTrans" cxnId="{9AFA343F-46E2-4323-BD70-C95314865D49}">
      <dgm:prSet/>
      <dgm:spPr/>
    </dgm:pt>
    <dgm:pt modelId="{512DE54C-437D-4680-857B-A16B5EEA1F80}" type="sibTrans" cxnId="{9AFA343F-46E2-4323-BD70-C95314865D49}">
      <dgm:prSet/>
      <dgm:spPr/>
      <dgm:t>
        <a:bodyPr/>
        <a:lstStyle/>
        <a:p>
          <a:endParaRPr lang="en-US"/>
        </a:p>
      </dgm:t>
    </dgm:pt>
    <dgm:pt modelId="{B0D21798-29C9-4A80-8992-78A8730853BB}" type="pres">
      <dgm:prSet presAssocID="{907E838F-399A-413E-9311-6E9F41274585}" presName="root" presStyleCnt="0">
        <dgm:presLayoutVars>
          <dgm:dir/>
          <dgm:resizeHandles val="exact"/>
        </dgm:presLayoutVars>
      </dgm:prSet>
      <dgm:spPr/>
    </dgm:pt>
    <dgm:pt modelId="{23D94FB9-54B4-4B0E-BDA0-D83C04798FD8}" type="pres">
      <dgm:prSet presAssocID="{907E838F-399A-413E-9311-6E9F41274585}" presName="container" presStyleCnt="0">
        <dgm:presLayoutVars>
          <dgm:dir/>
          <dgm:resizeHandles val="exact"/>
        </dgm:presLayoutVars>
      </dgm:prSet>
      <dgm:spPr/>
    </dgm:pt>
    <dgm:pt modelId="{98F2898D-EE95-4FCA-A514-D8A9BB100D6B}" type="pres">
      <dgm:prSet presAssocID="{ACBFFA17-5262-464C-AB71-9EEE79506A78}" presName="compNode" presStyleCnt="0"/>
      <dgm:spPr/>
    </dgm:pt>
    <dgm:pt modelId="{6E4A88CA-9001-4744-92CE-0B8F468F0162}" type="pres">
      <dgm:prSet presAssocID="{ACBFFA17-5262-464C-AB71-9EEE79506A78}" presName="iconBgRect" presStyleLbl="bgShp" presStyleIdx="0" presStyleCnt="5"/>
      <dgm:spPr/>
    </dgm:pt>
    <dgm:pt modelId="{DA93D1D2-74E1-48EB-B031-638533D0B303}" type="pres">
      <dgm:prSet presAssocID="{ACBFFA17-5262-464C-AB71-9EEE79506A7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98283F60-2AB4-4D6C-9DFD-FA3954905903}" type="pres">
      <dgm:prSet presAssocID="{ACBFFA17-5262-464C-AB71-9EEE79506A78}" presName="spaceRect" presStyleCnt="0"/>
      <dgm:spPr/>
    </dgm:pt>
    <dgm:pt modelId="{24882A4C-0D15-452A-8537-4DFB7FABC927}" type="pres">
      <dgm:prSet presAssocID="{ACBFFA17-5262-464C-AB71-9EEE79506A78}" presName="textRect" presStyleLbl="revTx" presStyleIdx="0" presStyleCnt="5">
        <dgm:presLayoutVars>
          <dgm:chMax val="1"/>
          <dgm:chPref val="1"/>
        </dgm:presLayoutVars>
      </dgm:prSet>
      <dgm:spPr/>
    </dgm:pt>
    <dgm:pt modelId="{8FFA649A-C01A-46D1-B165-2896D118C1E0}" type="pres">
      <dgm:prSet presAssocID="{DBCADC3C-21DD-4646-988A-CB6D3FB725F2}" presName="sibTrans" presStyleLbl="sibTrans2D1" presStyleIdx="0" presStyleCnt="0"/>
      <dgm:spPr/>
    </dgm:pt>
    <dgm:pt modelId="{AEF2DC11-A758-4C3A-AF3F-6DF9BE23EF59}" type="pres">
      <dgm:prSet presAssocID="{3FAC6FD8-B26C-44B6-B505-D2055B44154C}" presName="compNode" presStyleCnt="0"/>
      <dgm:spPr/>
    </dgm:pt>
    <dgm:pt modelId="{5F9A0784-4C67-495D-BFC4-0433BDBF004C}" type="pres">
      <dgm:prSet presAssocID="{3FAC6FD8-B26C-44B6-B505-D2055B44154C}" presName="iconBgRect" presStyleLbl="bgShp" presStyleIdx="1" presStyleCnt="5"/>
      <dgm:spPr/>
    </dgm:pt>
    <dgm:pt modelId="{D4EAE0F0-FF6B-4BD8-BEDF-90AE4FD8A2F1}" type="pres">
      <dgm:prSet presAssocID="{3FAC6FD8-B26C-44B6-B505-D2055B4415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E21C7ED8-36AE-4915-B5E4-94EBD3310FE5}" type="pres">
      <dgm:prSet presAssocID="{3FAC6FD8-B26C-44B6-B505-D2055B44154C}" presName="spaceRect" presStyleCnt="0"/>
      <dgm:spPr/>
    </dgm:pt>
    <dgm:pt modelId="{EE39FE29-3206-413E-AF5E-4345F84EDACA}" type="pres">
      <dgm:prSet presAssocID="{3FAC6FD8-B26C-44B6-B505-D2055B44154C}" presName="textRect" presStyleLbl="revTx" presStyleIdx="1" presStyleCnt="5">
        <dgm:presLayoutVars>
          <dgm:chMax val="1"/>
          <dgm:chPref val="1"/>
        </dgm:presLayoutVars>
      </dgm:prSet>
      <dgm:spPr/>
    </dgm:pt>
    <dgm:pt modelId="{9AB868C1-870C-4D05-9C00-9C92AF5C708B}" type="pres">
      <dgm:prSet presAssocID="{BEF912F9-73D0-4753-9382-582296AA395C}" presName="sibTrans" presStyleLbl="sibTrans2D1" presStyleIdx="0" presStyleCnt="0"/>
      <dgm:spPr/>
    </dgm:pt>
    <dgm:pt modelId="{376DE4F4-48FB-4B3F-A926-72A151970CAA}" type="pres">
      <dgm:prSet presAssocID="{E425CE88-1406-430D-9B88-9DBD7B45E8A0}" presName="compNode" presStyleCnt="0"/>
      <dgm:spPr/>
    </dgm:pt>
    <dgm:pt modelId="{077FECB6-3B94-4B67-A235-F21FC7581513}" type="pres">
      <dgm:prSet presAssocID="{E425CE88-1406-430D-9B88-9DBD7B45E8A0}" presName="iconBgRect" presStyleLbl="bgShp" presStyleIdx="2" presStyleCnt="5"/>
      <dgm:spPr/>
    </dgm:pt>
    <dgm:pt modelId="{A7D5EFDE-B3F9-41AD-82D9-5A80156612CD}" type="pres">
      <dgm:prSet presAssocID="{E425CE88-1406-430D-9B88-9DBD7B45E8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91431A2E-8AB9-4BF7-AB0C-EFDC397A3806}" type="pres">
      <dgm:prSet presAssocID="{E425CE88-1406-430D-9B88-9DBD7B45E8A0}" presName="spaceRect" presStyleCnt="0"/>
      <dgm:spPr/>
    </dgm:pt>
    <dgm:pt modelId="{C3E3E836-029E-4ADB-9745-057E03E36FF6}" type="pres">
      <dgm:prSet presAssocID="{E425CE88-1406-430D-9B88-9DBD7B45E8A0}" presName="textRect" presStyleLbl="revTx" presStyleIdx="2" presStyleCnt="5">
        <dgm:presLayoutVars>
          <dgm:chMax val="1"/>
          <dgm:chPref val="1"/>
        </dgm:presLayoutVars>
      </dgm:prSet>
      <dgm:spPr/>
    </dgm:pt>
    <dgm:pt modelId="{24B3F419-D17E-4901-A796-E2702CE4A652}" type="pres">
      <dgm:prSet presAssocID="{186A1350-4966-433C-AA58-F78D293A35D1}" presName="sibTrans" presStyleLbl="sibTrans2D1" presStyleIdx="0" presStyleCnt="0"/>
      <dgm:spPr/>
    </dgm:pt>
    <dgm:pt modelId="{E53A4D16-604B-4D9B-9E26-2B13C543D1A3}" type="pres">
      <dgm:prSet presAssocID="{EB8E6B87-1127-4532-9FA0-978BCE32DB79}" presName="compNode" presStyleCnt="0"/>
      <dgm:spPr/>
    </dgm:pt>
    <dgm:pt modelId="{FAEC8104-1F6A-40C6-8F1A-210DFB28DA98}" type="pres">
      <dgm:prSet presAssocID="{EB8E6B87-1127-4532-9FA0-978BCE32DB79}" presName="iconBgRect" presStyleLbl="bgShp" presStyleIdx="3" presStyleCnt="5"/>
      <dgm:spPr/>
    </dgm:pt>
    <dgm:pt modelId="{2FF9641E-5441-4521-9B24-0D36AEFA5EA6}" type="pres">
      <dgm:prSet presAssocID="{EB8E6B87-1127-4532-9FA0-978BCE32DB7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вычки"/>
        </a:ext>
      </dgm:extLst>
    </dgm:pt>
    <dgm:pt modelId="{BE184D97-C4CA-4382-A963-9CBA1BB97B14}" type="pres">
      <dgm:prSet presAssocID="{EB8E6B87-1127-4532-9FA0-978BCE32DB79}" presName="spaceRect" presStyleCnt="0"/>
      <dgm:spPr/>
    </dgm:pt>
    <dgm:pt modelId="{5ABD23F9-C24A-4103-97E5-A5AFCF614A7D}" type="pres">
      <dgm:prSet presAssocID="{EB8E6B87-1127-4532-9FA0-978BCE32DB79}" presName="textRect" presStyleLbl="revTx" presStyleIdx="3" presStyleCnt="5">
        <dgm:presLayoutVars>
          <dgm:chMax val="1"/>
          <dgm:chPref val="1"/>
        </dgm:presLayoutVars>
      </dgm:prSet>
      <dgm:spPr/>
    </dgm:pt>
    <dgm:pt modelId="{AEF2ADAE-B59B-4ACA-AFA3-E14777000707}" type="pres">
      <dgm:prSet presAssocID="{6784DE14-C955-45DE-A3AF-5E704897D1D1}" presName="sibTrans" presStyleLbl="sibTrans2D1" presStyleIdx="0" presStyleCnt="0"/>
      <dgm:spPr/>
    </dgm:pt>
    <dgm:pt modelId="{45566D50-0FEB-4847-94BB-A48ED47355DE}" type="pres">
      <dgm:prSet presAssocID="{D7464DFC-5388-4B18-99A9-20EFC4B517B9}" presName="compNode" presStyleCnt="0"/>
      <dgm:spPr/>
    </dgm:pt>
    <dgm:pt modelId="{AD94C470-7F77-4D60-AC8B-D5C6398432AB}" type="pres">
      <dgm:prSet presAssocID="{D7464DFC-5388-4B18-99A9-20EFC4B517B9}" presName="iconBgRect" presStyleLbl="bgShp" presStyleIdx="4" presStyleCnt="5"/>
      <dgm:spPr/>
    </dgm:pt>
    <dgm:pt modelId="{958BEEE6-D583-481C-B19A-7DFAE563D2F3}" type="pres">
      <dgm:prSet presAssocID="{D7464DFC-5388-4B18-99A9-20EFC4B517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C75A0105-FBDD-469C-9DEE-B9BE4545025C}" type="pres">
      <dgm:prSet presAssocID="{D7464DFC-5388-4B18-99A9-20EFC4B517B9}" presName="spaceRect" presStyleCnt="0"/>
      <dgm:spPr/>
    </dgm:pt>
    <dgm:pt modelId="{E2448873-D29B-48AC-8441-F052191B01F6}" type="pres">
      <dgm:prSet presAssocID="{D7464DFC-5388-4B18-99A9-20EFC4B517B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B1D950C-2813-4241-85AB-B1751BCCB085}" srcId="{907E838F-399A-413E-9311-6E9F41274585}" destId="{3FAC6FD8-B26C-44B6-B505-D2055B44154C}" srcOrd="1" destOrd="0" parTransId="{32CD060F-FC6B-4EF8-ACEB-E698A45B41A1}" sibTransId="{BEF912F9-73D0-4753-9382-582296AA395C}"/>
    <dgm:cxn modelId="{72CDB410-4BE9-46C3-8F58-7B4892856899}" type="presOf" srcId="{D7464DFC-5388-4B18-99A9-20EFC4B517B9}" destId="{E2448873-D29B-48AC-8441-F052191B01F6}" srcOrd="0" destOrd="0" presId="urn:microsoft.com/office/officeart/2018/2/layout/IconCircleList"/>
    <dgm:cxn modelId="{9AFA343F-46E2-4323-BD70-C95314865D49}" srcId="{907E838F-399A-413E-9311-6E9F41274585}" destId="{D7464DFC-5388-4B18-99A9-20EFC4B517B9}" srcOrd="4" destOrd="0" parTransId="{A5D19391-1B96-4D73-BCF7-0DFC50AFC639}" sibTransId="{512DE54C-437D-4680-857B-A16B5EEA1F80}"/>
    <dgm:cxn modelId="{86707571-6002-4CA5-8040-B3273DAA3E4E}" type="presOf" srcId="{3FAC6FD8-B26C-44B6-B505-D2055B44154C}" destId="{EE39FE29-3206-413E-AF5E-4345F84EDACA}" srcOrd="0" destOrd="0" presId="urn:microsoft.com/office/officeart/2018/2/layout/IconCircleList"/>
    <dgm:cxn modelId="{8B150253-CD09-49DD-AAF4-58EAA4C14744}" type="presOf" srcId="{DBCADC3C-21DD-4646-988A-CB6D3FB725F2}" destId="{8FFA649A-C01A-46D1-B165-2896D118C1E0}" srcOrd="0" destOrd="0" presId="urn:microsoft.com/office/officeart/2018/2/layout/IconCircleList"/>
    <dgm:cxn modelId="{01C7BC53-D951-4EC1-93DB-C54DBE6B8B0A}" type="presOf" srcId="{EB8E6B87-1127-4532-9FA0-978BCE32DB79}" destId="{5ABD23F9-C24A-4103-97E5-A5AFCF614A7D}" srcOrd="0" destOrd="0" presId="urn:microsoft.com/office/officeart/2018/2/layout/IconCircleList"/>
    <dgm:cxn modelId="{19160C58-678B-4FF0-9EE5-6B6694E87199}" type="presOf" srcId="{907E838F-399A-413E-9311-6E9F41274585}" destId="{B0D21798-29C9-4A80-8992-78A8730853BB}" srcOrd="0" destOrd="0" presId="urn:microsoft.com/office/officeart/2018/2/layout/IconCircleList"/>
    <dgm:cxn modelId="{F8082379-11D8-4FBB-BB6A-CDFAFA1E890E}" srcId="{907E838F-399A-413E-9311-6E9F41274585}" destId="{ACBFFA17-5262-464C-AB71-9EEE79506A78}" srcOrd="0" destOrd="0" parTransId="{C02AF5C6-8605-4781-9648-9F692CBC1395}" sibTransId="{DBCADC3C-21DD-4646-988A-CB6D3FB725F2}"/>
    <dgm:cxn modelId="{B4461490-F168-4AB6-B7C3-66A0A1C08648}" type="presOf" srcId="{ACBFFA17-5262-464C-AB71-9EEE79506A78}" destId="{24882A4C-0D15-452A-8537-4DFB7FABC927}" srcOrd="0" destOrd="0" presId="urn:microsoft.com/office/officeart/2018/2/layout/IconCircleList"/>
    <dgm:cxn modelId="{0AFCF39C-0D2F-4C59-AF19-050395D1F287}" type="presOf" srcId="{186A1350-4966-433C-AA58-F78D293A35D1}" destId="{24B3F419-D17E-4901-A796-E2702CE4A652}" srcOrd="0" destOrd="0" presId="urn:microsoft.com/office/officeart/2018/2/layout/IconCircleList"/>
    <dgm:cxn modelId="{1BE33FAA-D189-40BC-9F2E-3565584450A5}" srcId="{907E838F-399A-413E-9311-6E9F41274585}" destId="{EB8E6B87-1127-4532-9FA0-978BCE32DB79}" srcOrd="3" destOrd="0" parTransId="{FD9007E9-487F-4D03-A05A-E2245089CFE1}" sibTransId="{6784DE14-C955-45DE-A3AF-5E704897D1D1}"/>
    <dgm:cxn modelId="{8D36ADD4-5442-4110-B910-CCBFF7A87E6D}" srcId="{907E838F-399A-413E-9311-6E9F41274585}" destId="{E425CE88-1406-430D-9B88-9DBD7B45E8A0}" srcOrd="2" destOrd="0" parTransId="{C2A4F8BD-059F-46C6-B172-F0E28A99232F}" sibTransId="{186A1350-4966-433C-AA58-F78D293A35D1}"/>
    <dgm:cxn modelId="{01EF75EE-18F0-4932-9C7F-F263C0EA3D21}" type="presOf" srcId="{E425CE88-1406-430D-9B88-9DBD7B45E8A0}" destId="{C3E3E836-029E-4ADB-9745-057E03E36FF6}" srcOrd="0" destOrd="0" presId="urn:microsoft.com/office/officeart/2018/2/layout/IconCircleList"/>
    <dgm:cxn modelId="{51B7A5F7-55A3-4FE7-8CB0-0B608CB4C1F0}" type="presOf" srcId="{6784DE14-C955-45DE-A3AF-5E704897D1D1}" destId="{AEF2ADAE-B59B-4ACA-AFA3-E14777000707}" srcOrd="0" destOrd="0" presId="urn:microsoft.com/office/officeart/2018/2/layout/IconCircleList"/>
    <dgm:cxn modelId="{9820CBFD-EF8A-435A-AD98-9130D1B20A34}" type="presOf" srcId="{BEF912F9-73D0-4753-9382-582296AA395C}" destId="{9AB868C1-870C-4D05-9C00-9C92AF5C708B}" srcOrd="0" destOrd="0" presId="urn:microsoft.com/office/officeart/2018/2/layout/IconCircleList"/>
    <dgm:cxn modelId="{88893878-602A-4A81-A2A1-51022568AA04}" type="presParOf" srcId="{B0D21798-29C9-4A80-8992-78A8730853BB}" destId="{23D94FB9-54B4-4B0E-BDA0-D83C04798FD8}" srcOrd="0" destOrd="0" presId="urn:microsoft.com/office/officeart/2018/2/layout/IconCircleList"/>
    <dgm:cxn modelId="{6FF6002D-C8E8-46E7-8289-860C6BEC58AD}" type="presParOf" srcId="{23D94FB9-54B4-4B0E-BDA0-D83C04798FD8}" destId="{98F2898D-EE95-4FCA-A514-D8A9BB100D6B}" srcOrd="0" destOrd="0" presId="urn:microsoft.com/office/officeart/2018/2/layout/IconCircleList"/>
    <dgm:cxn modelId="{E0998655-0FEC-4DDD-A1C9-F83BAE72CB6B}" type="presParOf" srcId="{98F2898D-EE95-4FCA-A514-D8A9BB100D6B}" destId="{6E4A88CA-9001-4744-92CE-0B8F468F0162}" srcOrd="0" destOrd="0" presId="urn:microsoft.com/office/officeart/2018/2/layout/IconCircleList"/>
    <dgm:cxn modelId="{4A4360F1-F2BE-4902-9798-68E07C9D61BE}" type="presParOf" srcId="{98F2898D-EE95-4FCA-A514-D8A9BB100D6B}" destId="{DA93D1D2-74E1-48EB-B031-638533D0B303}" srcOrd="1" destOrd="0" presId="urn:microsoft.com/office/officeart/2018/2/layout/IconCircleList"/>
    <dgm:cxn modelId="{E87902D1-B012-47AA-A5EC-63650BE09AC8}" type="presParOf" srcId="{98F2898D-EE95-4FCA-A514-D8A9BB100D6B}" destId="{98283F60-2AB4-4D6C-9DFD-FA3954905903}" srcOrd="2" destOrd="0" presId="urn:microsoft.com/office/officeart/2018/2/layout/IconCircleList"/>
    <dgm:cxn modelId="{78AEE987-35A3-4572-94C4-AA1706FBD4AF}" type="presParOf" srcId="{98F2898D-EE95-4FCA-A514-D8A9BB100D6B}" destId="{24882A4C-0D15-452A-8537-4DFB7FABC927}" srcOrd="3" destOrd="0" presId="urn:microsoft.com/office/officeart/2018/2/layout/IconCircleList"/>
    <dgm:cxn modelId="{5C011FC5-3D77-433A-B0F4-A83C79A858FD}" type="presParOf" srcId="{23D94FB9-54B4-4B0E-BDA0-D83C04798FD8}" destId="{8FFA649A-C01A-46D1-B165-2896D118C1E0}" srcOrd="1" destOrd="0" presId="urn:microsoft.com/office/officeart/2018/2/layout/IconCircleList"/>
    <dgm:cxn modelId="{03B30DC7-4377-48FA-9597-A35878779092}" type="presParOf" srcId="{23D94FB9-54B4-4B0E-BDA0-D83C04798FD8}" destId="{AEF2DC11-A758-4C3A-AF3F-6DF9BE23EF59}" srcOrd="2" destOrd="0" presId="urn:microsoft.com/office/officeart/2018/2/layout/IconCircleList"/>
    <dgm:cxn modelId="{5F5CD656-3C19-47B7-8C04-CA6C1E67DE94}" type="presParOf" srcId="{AEF2DC11-A758-4C3A-AF3F-6DF9BE23EF59}" destId="{5F9A0784-4C67-495D-BFC4-0433BDBF004C}" srcOrd="0" destOrd="0" presId="urn:microsoft.com/office/officeart/2018/2/layout/IconCircleList"/>
    <dgm:cxn modelId="{66080356-9746-436C-A901-95A2A4F3E140}" type="presParOf" srcId="{AEF2DC11-A758-4C3A-AF3F-6DF9BE23EF59}" destId="{D4EAE0F0-FF6B-4BD8-BEDF-90AE4FD8A2F1}" srcOrd="1" destOrd="0" presId="urn:microsoft.com/office/officeart/2018/2/layout/IconCircleList"/>
    <dgm:cxn modelId="{EEA32974-A815-492F-A4C5-EA83AEBA5C60}" type="presParOf" srcId="{AEF2DC11-A758-4C3A-AF3F-6DF9BE23EF59}" destId="{E21C7ED8-36AE-4915-B5E4-94EBD3310FE5}" srcOrd="2" destOrd="0" presId="urn:microsoft.com/office/officeart/2018/2/layout/IconCircleList"/>
    <dgm:cxn modelId="{014D97D7-9753-484C-8194-DD57EFE133ED}" type="presParOf" srcId="{AEF2DC11-A758-4C3A-AF3F-6DF9BE23EF59}" destId="{EE39FE29-3206-413E-AF5E-4345F84EDACA}" srcOrd="3" destOrd="0" presId="urn:microsoft.com/office/officeart/2018/2/layout/IconCircleList"/>
    <dgm:cxn modelId="{325CFCAE-B47F-4A86-A397-C8CC0A012E25}" type="presParOf" srcId="{23D94FB9-54B4-4B0E-BDA0-D83C04798FD8}" destId="{9AB868C1-870C-4D05-9C00-9C92AF5C708B}" srcOrd="3" destOrd="0" presId="urn:microsoft.com/office/officeart/2018/2/layout/IconCircleList"/>
    <dgm:cxn modelId="{D0E5E201-528C-4DB9-B18F-C45AE7356B2F}" type="presParOf" srcId="{23D94FB9-54B4-4B0E-BDA0-D83C04798FD8}" destId="{376DE4F4-48FB-4B3F-A926-72A151970CAA}" srcOrd="4" destOrd="0" presId="urn:microsoft.com/office/officeart/2018/2/layout/IconCircleList"/>
    <dgm:cxn modelId="{E00E5FD4-C47C-4A92-912E-C07B70FDC20B}" type="presParOf" srcId="{376DE4F4-48FB-4B3F-A926-72A151970CAA}" destId="{077FECB6-3B94-4B67-A235-F21FC7581513}" srcOrd="0" destOrd="0" presId="urn:microsoft.com/office/officeart/2018/2/layout/IconCircleList"/>
    <dgm:cxn modelId="{70258548-6E39-43D3-8283-6189D799F27F}" type="presParOf" srcId="{376DE4F4-48FB-4B3F-A926-72A151970CAA}" destId="{A7D5EFDE-B3F9-41AD-82D9-5A80156612CD}" srcOrd="1" destOrd="0" presId="urn:microsoft.com/office/officeart/2018/2/layout/IconCircleList"/>
    <dgm:cxn modelId="{B7CEF3D9-B72D-4F65-9422-CC095578B4E8}" type="presParOf" srcId="{376DE4F4-48FB-4B3F-A926-72A151970CAA}" destId="{91431A2E-8AB9-4BF7-AB0C-EFDC397A3806}" srcOrd="2" destOrd="0" presId="urn:microsoft.com/office/officeart/2018/2/layout/IconCircleList"/>
    <dgm:cxn modelId="{415641F5-290C-4673-81DD-9C9711181159}" type="presParOf" srcId="{376DE4F4-48FB-4B3F-A926-72A151970CAA}" destId="{C3E3E836-029E-4ADB-9745-057E03E36FF6}" srcOrd="3" destOrd="0" presId="urn:microsoft.com/office/officeart/2018/2/layout/IconCircleList"/>
    <dgm:cxn modelId="{431BC526-2CF4-4BE9-9E50-CBB9EB8E07AD}" type="presParOf" srcId="{23D94FB9-54B4-4B0E-BDA0-D83C04798FD8}" destId="{24B3F419-D17E-4901-A796-E2702CE4A652}" srcOrd="5" destOrd="0" presId="urn:microsoft.com/office/officeart/2018/2/layout/IconCircleList"/>
    <dgm:cxn modelId="{5A30F349-B36B-4E74-BD46-0585951805FB}" type="presParOf" srcId="{23D94FB9-54B4-4B0E-BDA0-D83C04798FD8}" destId="{E53A4D16-604B-4D9B-9E26-2B13C543D1A3}" srcOrd="6" destOrd="0" presId="urn:microsoft.com/office/officeart/2018/2/layout/IconCircleList"/>
    <dgm:cxn modelId="{D9A37AA9-9B54-4BD2-9FB1-BAE181065CB4}" type="presParOf" srcId="{E53A4D16-604B-4D9B-9E26-2B13C543D1A3}" destId="{FAEC8104-1F6A-40C6-8F1A-210DFB28DA98}" srcOrd="0" destOrd="0" presId="urn:microsoft.com/office/officeart/2018/2/layout/IconCircleList"/>
    <dgm:cxn modelId="{2B00E611-70C9-4D5C-9B56-1BA45DE468DF}" type="presParOf" srcId="{E53A4D16-604B-4D9B-9E26-2B13C543D1A3}" destId="{2FF9641E-5441-4521-9B24-0D36AEFA5EA6}" srcOrd="1" destOrd="0" presId="urn:microsoft.com/office/officeart/2018/2/layout/IconCircleList"/>
    <dgm:cxn modelId="{03EB85C2-6BE8-41DB-9E14-C36F51BFACCD}" type="presParOf" srcId="{E53A4D16-604B-4D9B-9E26-2B13C543D1A3}" destId="{BE184D97-C4CA-4382-A963-9CBA1BB97B14}" srcOrd="2" destOrd="0" presId="urn:microsoft.com/office/officeart/2018/2/layout/IconCircleList"/>
    <dgm:cxn modelId="{A75A51E5-243C-48B5-83F2-0EFDF0E5E720}" type="presParOf" srcId="{E53A4D16-604B-4D9B-9E26-2B13C543D1A3}" destId="{5ABD23F9-C24A-4103-97E5-A5AFCF614A7D}" srcOrd="3" destOrd="0" presId="urn:microsoft.com/office/officeart/2018/2/layout/IconCircleList"/>
    <dgm:cxn modelId="{F726C145-402D-45CF-856B-23B08B1F946B}" type="presParOf" srcId="{23D94FB9-54B4-4B0E-BDA0-D83C04798FD8}" destId="{AEF2ADAE-B59B-4ACA-AFA3-E14777000707}" srcOrd="7" destOrd="0" presId="urn:microsoft.com/office/officeart/2018/2/layout/IconCircleList"/>
    <dgm:cxn modelId="{5D71D9EE-B639-4C68-89A1-42DF25E0C965}" type="presParOf" srcId="{23D94FB9-54B4-4B0E-BDA0-D83C04798FD8}" destId="{45566D50-0FEB-4847-94BB-A48ED47355DE}" srcOrd="8" destOrd="0" presId="urn:microsoft.com/office/officeart/2018/2/layout/IconCircleList"/>
    <dgm:cxn modelId="{ADAA8A3D-787A-487D-8495-F7B8996481B0}" type="presParOf" srcId="{45566D50-0FEB-4847-94BB-A48ED47355DE}" destId="{AD94C470-7F77-4D60-AC8B-D5C6398432AB}" srcOrd="0" destOrd="0" presId="urn:microsoft.com/office/officeart/2018/2/layout/IconCircleList"/>
    <dgm:cxn modelId="{A49E8C03-36D2-4C2E-B49B-F2D4182CABCA}" type="presParOf" srcId="{45566D50-0FEB-4847-94BB-A48ED47355DE}" destId="{958BEEE6-D583-481C-B19A-7DFAE563D2F3}" srcOrd="1" destOrd="0" presId="urn:microsoft.com/office/officeart/2018/2/layout/IconCircleList"/>
    <dgm:cxn modelId="{35F8F4C4-6B81-46A4-BA88-5192E25A34D1}" type="presParOf" srcId="{45566D50-0FEB-4847-94BB-A48ED47355DE}" destId="{C75A0105-FBDD-469C-9DEE-B9BE4545025C}" srcOrd="2" destOrd="0" presId="urn:microsoft.com/office/officeart/2018/2/layout/IconCircleList"/>
    <dgm:cxn modelId="{C4F822F3-9F8C-432E-9151-FDD53F1F83F3}" type="presParOf" srcId="{45566D50-0FEB-4847-94BB-A48ED47355DE}" destId="{E2448873-D29B-48AC-8441-F052191B01F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821EB-191A-4195-A324-38020A98BF20}" type="doc">
      <dgm:prSet loTypeId="urn:microsoft.com/office/officeart/2005/8/layout/cycle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6F0A3-59CD-4F39-A166-0B39FD923522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1. </a:t>
          </a:r>
          <a:r>
            <a:rPr lang="en-US" dirty="0" err="1">
              <a:latin typeface="Arial"/>
              <a:cs typeface="Arial"/>
            </a:rPr>
            <a:t>Какой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жанр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книг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больше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всего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нравится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читателям</a:t>
          </a:r>
          <a:r>
            <a:rPr lang="en-US" dirty="0">
              <a:latin typeface="Arial"/>
              <a:cs typeface="Arial"/>
            </a:rPr>
            <a:t>?</a:t>
          </a:r>
        </a:p>
      </dgm:t>
    </dgm:pt>
    <dgm:pt modelId="{23A69C61-BD53-4A8F-848E-BD04C7DA7DD8}" type="parTrans" cxnId="{6AEE27EE-C189-45B8-B35A-6E928125D0C4}">
      <dgm:prSet/>
      <dgm:spPr/>
      <dgm:t>
        <a:bodyPr/>
        <a:lstStyle/>
        <a:p>
          <a:endParaRPr lang="en-US"/>
        </a:p>
      </dgm:t>
    </dgm:pt>
    <dgm:pt modelId="{3E303FB2-82CD-4230-B2D8-DA8071110AC2}" type="sibTrans" cxnId="{6AEE27EE-C189-45B8-B35A-6E928125D0C4}">
      <dgm:prSet/>
      <dgm:spPr/>
      <dgm:t>
        <a:bodyPr/>
        <a:lstStyle/>
        <a:p>
          <a:endParaRPr lang="en-US"/>
        </a:p>
      </dgm:t>
    </dgm:pt>
    <dgm:pt modelId="{A84EDCB2-2692-4918-9CE2-0CEC537B3954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2. </a:t>
          </a:r>
          <a:r>
            <a:rPr lang="en-US" dirty="0" err="1">
              <a:latin typeface="Arial"/>
              <a:cs typeface="Arial"/>
            </a:rPr>
            <a:t>Сколько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читателей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выбрали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жанр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приключений</a:t>
          </a:r>
          <a:r>
            <a:rPr lang="en-US" dirty="0">
              <a:latin typeface="Arial"/>
              <a:cs typeface="Arial"/>
            </a:rPr>
            <a:t>?</a:t>
          </a:r>
        </a:p>
      </dgm:t>
    </dgm:pt>
    <dgm:pt modelId="{DA209E65-2E75-4203-A717-DECE82A3E21B}" type="parTrans" cxnId="{F722963B-A608-40BD-AE31-7780893B3967}">
      <dgm:prSet/>
      <dgm:spPr/>
      <dgm:t>
        <a:bodyPr/>
        <a:lstStyle/>
        <a:p>
          <a:endParaRPr lang="en-US"/>
        </a:p>
      </dgm:t>
    </dgm:pt>
    <dgm:pt modelId="{E4B34520-AA24-4E7F-A90F-8B9EF6D6A181}" type="sibTrans" cxnId="{F722963B-A608-40BD-AE31-7780893B3967}">
      <dgm:prSet/>
      <dgm:spPr/>
      <dgm:t>
        <a:bodyPr/>
        <a:lstStyle/>
        <a:p>
          <a:endParaRPr lang="en-US"/>
        </a:p>
      </dgm:t>
    </dgm:pt>
    <dgm:pt modelId="{F156D4A3-6971-4BA6-820A-171EBE48B6A9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3. </a:t>
          </a:r>
          <a:r>
            <a:rPr lang="en-US" dirty="0" err="1">
              <a:latin typeface="Arial"/>
              <a:cs typeface="Arial"/>
            </a:rPr>
            <a:t>Какой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жанр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книг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меньше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всего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предпочитают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читатели</a:t>
          </a:r>
          <a:r>
            <a:rPr lang="en-US" dirty="0">
              <a:latin typeface="Arial"/>
              <a:cs typeface="Arial"/>
            </a:rPr>
            <a:t>?</a:t>
          </a:r>
        </a:p>
      </dgm:t>
    </dgm:pt>
    <dgm:pt modelId="{B0B0ECC7-611B-4B52-9B51-70694C29EB88}" type="parTrans" cxnId="{5810C42E-C488-4627-B5C0-64B8BF21A156}">
      <dgm:prSet/>
      <dgm:spPr/>
      <dgm:t>
        <a:bodyPr/>
        <a:lstStyle/>
        <a:p>
          <a:endParaRPr lang="en-US"/>
        </a:p>
      </dgm:t>
    </dgm:pt>
    <dgm:pt modelId="{F5542A4C-AD06-4A56-BFB9-541FE6183CFB}" type="sibTrans" cxnId="{5810C42E-C488-4627-B5C0-64B8BF21A156}">
      <dgm:prSet/>
      <dgm:spPr/>
      <dgm:t>
        <a:bodyPr/>
        <a:lstStyle/>
        <a:p>
          <a:endParaRPr lang="en-US"/>
        </a:p>
      </dgm:t>
    </dgm:pt>
    <dgm:pt modelId="{29807BCC-A78E-49AC-9D6E-2B8FDB250030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4. </a:t>
          </a:r>
          <a:r>
            <a:rPr lang="en-US" dirty="0" err="1">
              <a:latin typeface="Arial"/>
              <a:cs typeface="Arial"/>
            </a:rPr>
            <a:t>Сколько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читателей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выбрали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жанр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фантастики</a:t>
          </a:r>
          <a:r>
            <a:rPr lang="en-US" dirty="0">
              <a:latin typeface="Arial"/>
              <a:cs typeface="Arial"/>
            </a:rPr>
            <a:t> и </a:t>
          </a:r>
          <a:r>
            <a:rPr lang="en-US" dirty="0" err="1">
              <a:latin typeface="Arial"/>
              <a:cs typeface="Arial"/>
            </a:rPr>
            <a:t>загадок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вместе</a:t>
          </a:r>
          <a:r>
            <a:rPr lang="en-US" dirty="0">
              <a:latin typeface="Arial"/>
              <a:cs typeface="Arial"/>
            </a:rPr>
            <a:t>?</a:t>
          </a:r>
        </a:p>
      </dgm:t>
    </dgm:pt>
    <dgm:pt modelId="{B02C271F-510C-46B8-9A10-D1B58FD2B786}" type="parTrans" cxnId="{419218EA-E7C8-4357-B3BE-E686FDD87178}">
      <dgm:prSet/>
      <dgm:spPr/>
      <dgm:t>
        <a:bodyPr/>
        <a:lstStyle/>
        <a:p>
          <a:endParaRPr lang="en-US"/>
        </a:p>
      </dgm:t>
    </dgm:pt>
    <dgm:pt modelId="{46253BDF-D2B0-4B9D-BB28-BED3E683116F}" type="sibTrans" cxnId="{419218EA-E7C8-4357-B3BE-E686FDD87178}">
      <dgm:prSet/>
      <dgm:spPr/>
      <dgm:t>
        <a:bodyPr/>
        <a:lstStyle/>
        <a:p>
          <a:endParaRPr lang="en-US"/>
        </a:p>
      </dgm:t>
    </dgm:pt>
    <dgm:pt modelId="{FDC0D28A-1F09-49A9-B789-31C3C323F901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5. </a:t>
          </a:r>
          <a:r>
            <a:rPr lang="en-US" dirty="0" err="1">
              <a:latin typeface="Arial"/>
              <a:cs typeface="Arial"/>
            </a:rPr>
            <a:t>Если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Енот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Читалкин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хочет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выбрать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книгу</a:t>
          </a:r>
          <a:r>
            <a:rPr lang="en-US" dirty="0">
              <a:latin typeface="Arial"/>
              <a:cs typeface="Arial"/>
            </a:rPr>
            <a:t> в </a:t>
          </a:r>
          <a:r>
            <a:rPr lang="en-US" dirty="0" err="1">
              <a:latin typeface="Arial"/>
              <a:cs typeface="Arial"/>
            </a:rPr>
            <a:t>жанре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приключений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или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загадок</a:t>
          </a:r>
          <a:r>
            <a:rPr lang="en-US" dirty="0">
              <a:latin typeface="Arial"/>
              <a:cs typeface="Arial"/>
            </a:rPr>
            <a:t>, </a:t>
          </a:r>
          <a:r>
            <a:rPr lang="en-US" dirty="0" err="1">
              <a:latin typeface="Arial"/>
              <a:cs typeface="Arial"/>
            </a:rPr>
            <a:t>сколько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всего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книг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он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может</a:t>
          </a:r>
          <a:r>
            <a:rPr lang="en-US" dirty="0">
              <a:latin typeface="Arial"/>
              <a:cs typeface="Arial"/>
            </a:rPr>
            <a:t> </a:t>
          </a:r>
          <a:r>
            <a:rPr lang="en-US" dirty="0" err="1">
              <a:latin typeface="Arial"/>
              <a:cs typeface="Arial"/>
            </a:rPr>
            <a:t>выбрать</a:t>
          </a:r>
          <a:r>
            <a:rPr lang="en-US" dirty="0">
              <a:latin typeface="Arial"/>
              <a:cs typeface="Arial"/>
            </a:rPr>
            <a:t>?</a:t>
          </a:r>
        </a:p>
      </dgm:t>
    </dgm:pt>
    <dgm:pt modelId="{E170290B-77F6-4F72-AC95-8FBE533CAE05}" type="parTrans" cxnId="{2D0EB56C-4051-4CC0-AD4A-86EE4E3E6923}">
      <dgm:prSet/>
      <dgm:spPr/>
      <dgm:t>
        <a:bodyPr/>
        <a:lstStyle/>
        <a:p>
          <a:endParaRPr lang="en-US"/>
        </a:p>
      </dgm:t>
    </dgm:pt>
    <dgm:pt modelId="{59F19D89-7946-41C6-BBB4-08D4F265AA99}" type="sibTrans" cxnId="{2D0EB56C-4051-4CC0-AD4A-86EE4E3E6923}">
      <dgm:prSet/>
      <dgm:spPr/>
      <dgm:t>
        <a:bodyPr/>
        <a:lstStyle/>
        <a:p>
          <a:endParaRPr lang="en-US"/>
        </a:p>
      </dgm:t>
    </dgm:pt>
    <dgm:pt modelId="{5BE0A171-1133-4B3E-A394-69D9F09A4885}" type="pres">
      <dgm:prSet presAssocID="{F74821EB-191A-4195-A324-38020A98BF20}" presName="cycle" presStyleCnt="0">
        <dgm:presLayoutVars>
          <dgm:dir/>
          <dgm:resizeHandles val="exact"/>
        </dgm:presLayoutVars>
      </dgm:prSet>
      <dgm:spPr/>
    </dgm:pt>
    <dgm:pt modelId="{F665C72A-48BC-4060-968C-9CD930120B18}" type="pres">
      <dgm:prSet presAssocID="{EC46F0A3-59CD-4F39-A166-0B39FD923522}" presName="node" presStyleLbl="node1" presStyleIdx="0" presStyleCnt="5">
        <dgm:presLayoutVars>
          <dgm:bulletEnabled val="1"/>
        </dgm:presLayoutVars>
      </dgm:prSet>
      <dgm:spPr/>
    </dgm:pt>
    <dgm:pt modelId="{4E87278B-663B-4BB7-AD56-C825B3FF7CB0}" type="pres">
      <dgm:prSet presAssocID="{EC46F0A3-59CD-4F39-A166-0B39FD923522}" presName="spNode" presStyleCnt="0"/>
      <dgm:spPr/>
    </dgm:pt>
    <dgm:pt modelId="{C3D5D4A6-AA35-4371-9B37-55A7C1E1DC4D}" type="pres">
      <dgm:prSet presAssocID="{3E303FB2-82CD-4230-B2D8-DA8071110AC2}" presName="sibTrans" presStyleLbl="sibTrans1D1" presStyleIdx="0" presStyleCnt="5"/>
      <dgm:spPr/>
    </dgm:pt>
    <dgm:pt modelId="{D03CD97C-7860-480E-A32D-67E43347F00F}" type="pres">
      <dgm:prSet presAssocID="{A84EDCB2-2692-4918-9CE2-0CEC537B3954}" presName="node" presStyleLbl="node1" presStyleIdx="1" presStyleCnt="5">
        <dgm:presLayoutVars>
          <dgm:bulletEnabled val="1"/>
        </dgm:presLayoutVars>
      </dgm:prSet>
      <dgm:spPr/>
    </dgm:pt>
    <dgm:pt modelId="{09F1526E-20AD-40AA-9592-1B2B1AD5B4AF}" type="pres">
      <dgm:prSet presAssocID="{A84EDCB2-2692-4918-9CE2-0CEC537B3954}" presName="spNode" presStyleCnt="0"/>
      <dgm:spPr/>
    </dgm:pt>
    <dgm:pt modelId="{12F069B9-E39B-4892-909C-9E6D901276EF}" type="pres">
      <dgm:prSet presAssocID="{E4B34520-AA24-4E7F-A90F-8B9EF6D6A181}" presName="sibTrans" presStyleLbl="sibTrans1D1" presStyleIdx="1" presStyleCnt="5"/>
      <dgm:spPr/>
    </dgm:pt>
    <dgm:pt modelId="{45D68537-F727-4397-BFEF-9BE2557A3EDC}" type="pres">
      <dgm:prSet presAssocID="{F156D4A3-6971-4BA6-820A-171EBE48B6A9}" presName="node" presStyleLbl="node1" presStyleIdx="2" presStyleCnt="5">
        <dgm:presLayoutVars>
          <dgm:bulletEnabled val="1"/>
        </dgm:presLayoutVars>
      </dgm:prSet>
      <dgm:spPr/>
    </dgm:pt>
    <dgm:pt modelId="{5F3C221D-EECC-4C59-9131-0035323472C6}" type="pres">
      <dgm:prSet presAssocID="{F156D4A3-6971-4BA6-820A-171EBE48B6A9}" presName="spNode" presStyleCnt="0"/>
      <dgm:spPr/>
    </dgm:pt>
    <dgm:pt modelId="{2D2E99BF-64F7-41C3-B1AD-7E22A045F4EE}" type="pres">
      <dgm:prSet presAssocID="{F5542A4C-AD06-4A56-BFB9-541FE6183CFB}" presName="sibTrans" presStyleLbl="sibTrans1D1" presStyleIdx="2" presStyleCnt="5"/>
      <dgm:spPr/>
    </dgm:pt>
    <dgm:pt modelId="{E682637B-E487-437C-A1A8-98B2381B6ED0}" type="pres">
      <dgm:prSet presAssocID="{29807BCC-A78E-49AC-9D6E-2B8FDB250030}" presName="node" presStyleLbl="node1" presStyleIdx="3" presStyleCnt="5">
        <dgm:presLayoutVars>
          <dgm:bulletEnabled val="1"/>
        </dgm:presLayoutVars>
      </dgm:prSet>
      <dgm:spPr/>
    </dgm:pt>
    <dgm:pt modelId="{8234437A-FB14-4C94-9AAB-B929BBC34FF9}" type="pres">
      <dgm:prSet presAssocID="{29807BCC-A78E-49AC-9D6E-2B8FDB250030}" presName="spNode" presStyleCnt="0"/>
      <dgm:spPr/>
    </dgm:pt>
    <dgm:pt modelId="{CF6FD398-CC6E-4807-A14B-6296041912E3}" type="pres">
      <dgm:prSet presAssocID="{46253BDF-D2B0-4B9D-BB28-BED3E683116F}" presName="sibTrans" presStyleLbl="sibTrans1D1" presStyleIdx="3" presStyleCnt="5"/>
      <dgm:spPr/>
    </dgm:pt>
    <dgm:pt modelId="{1D1EAF26-AC94-498E-B649-229E2DE60672}" type="pres">
      <dgm:prSet presAssocID="{FDC0D28A-1F09-49A9-B789-31C3C323F901}" presName="node" presStyleLbl="node1" presStyleIdx="4" presStyleCnt="5">
        <dgm:presLayoutVars>
          <dgm:bulletEnabled val="1"/>
        </dgm:presLayoutVars>
      </dgm:prSet>
      <dgm:spPr/>
    </dgm:pt>
    <dgm:pt modelId="{E502A72E-40D8-47BC-BAD0-1762EBC9E56B}" type="pres">
      <dgm:prSet presAssocID="{FDC0D28A-1F09-49A9-B789-31C3C323F901}" presName="spNode" presStyleCnt="0"/>
      <dgm:spPr/>
    </dgm:pt>
    <dgm:pt modelId="{FF3B57FF-6DB0-429A-A9DD-34B8D37AC4EC}" type="pres">
      <dgm:prSet presAssocID="{59F19D89-7946-41C6-BBB4-08D4F265AA99}" presName="sibTrans" presStyleLbl="sibTrans1D1" presStyleIdx="4" presStyleCnt="5"/>
      <dgm:spPr/>
    </dgm:pt>
  </dgm:ptLst>
  <dgm:cxnLst>
    <dgm:cxn modelId="{AA6B7B17-A4DA-4E92-86B5-D3B99E5C906C}" type="presOf" srcId="{29807BCC-A78E-49AC-9D6E-2B8FDB250030}" destId="{E682637B-E487-437C-A1A8-98B2381B6ED0}" srcOrd="0" destOrd="0" presId="urn:microsoft.com/office/officeart/2005/8/layout/cycle6"/>
    <dgm:cxn modelId="{5810C42E-C488-4627-B5C0-64B8BF21A156}" srcId="{F74821EB-191A-4195-A324-38020A98BF20}" destId="{F156D4A3-6971-4BA6-820A-171EBE48B6A9}" srcOrd="2" destOrd="0" parTransId="{B0B0ECC7-611B-4B52-9B51-70694C29EB88}" sibTransId="{F5542A4C-AD06-4A56-BFB9-541FE6183CFB}"/>
    <dgm:cxn modelId="{F722963B-A608-40BD-AE31-7780893B3967}" srcId="{F74821EB-191A-4195-A324-38020A98BF20}" destId="{A84EDCB2-2692-4918-9CE2-0CEC537B3954}" srcOrd="1" destOrd="0" parTransId="{DA209E65-2E75-4203-A717-DECE82A3E21B}" sibTransId="{E4B34520-AA24-4E7F-A90F-8B9EF6D6A181}"/>
    <dgm:cxn modelId="{CE103845-54D5-4587-8DDE-F6DC98E6EBC8}" type="presOf" srcId="{59F19D89-7946-41C6-BBB4-08D4F265AA99}" destId="{FF3B57FF-6DB0-429A-A9DD-34B8D37AC4EC}" srcOrd="0" destOrd="0" presId="urn:microsoft.com/office/officeart/2005/8/layout/cycle6"/>
    <dgm:cxn modelId="{2D0EB56C-4051-4CC0-AD4A-86EE4E3E6923}" srcId="{F74821EB-191A-4195-A324-38020A98BF20}" destId="{FDC0D28A-1F09-49A9-B789-31C3C323F901}" srcOrd="4" destOrd="0" parTransId="{E170290B-77F6-4F72-AC95-8FBE533CAE05}" sibTransId="{59F19D89-7946-41C6-BBB4-08D4F265AA99}"/>
    <dgm:cxn modelId="{24FC776E-F8C3-4524-BA81-E5E4286113A5}" type="presOf" srcId="{F5542A4C-AD06-4A56-BFB9-541FE6183CFB}" destId="{2D2E99BF-64F7-41C3-B1AD-7E22A045F4EE}" srcOrd="0" destOrd="0" presId="urn:microsoft.com/office/officeart/2005/8/layout/cycle6"/>
    <dgm:cxn modelId="{85349F70-50E0-4272-A179-ED4BACF55C5D}" type="presOf" srcId="{3E303FB2-82CD-4230-B2D8-DA8071110AC2}" destId="{C3D5D4A6-AA35-4371-9B37-55A7C1E1DC4D}" srcOrd="0" destOrd="0" presId="urn:microsoft.com/office/officeart/2005/8/layout/cycle6"/>
    <dgm:cxn modelId="{54647255-3FF5-4B02-8A15-626B370A1BC8}" type="presOf" srcId="{FDC0D28A-1F09-49A9-B789-31C3C323F901}" destId="{1D1EAF26-AC94-498E-B649-229E2DE60672}" srcOrd="0" destOrd="0" presId="urn:microsoft.com/office/officeart/2005/8/layout/cycle6"/>
    <dgm:cxn modelId="{749E9158-CE6F-4BB2-A856-E1408AD8FB70}" type="presOf" srcId="{A84EDCB2-2692-4918-9CE2-0CEC537B3954}" destId="{D03CD97C-7860-480E-A32D-67E43347F00F}" srcOrd="0" destOrd="0" presId="urn:microsoft.com/office/officeart/2005/8/layout/cycle6"/>
    <dgm:cxn modelId="{6DE51159-0CDE-49C0-89CA-44D2E74A6940}" type="presOf" srcId="{EC46F0A3-59CD-4F39-A166-0B39FD923522}" destId="{F665C72A-48BC-4060-968C-9CD930120B18}" srcOrd="0" destOrd="0" presId="urn:microsoft.com/office/officeart/2005/8/layout/cycle6"/>
    <dgm:cxn modelId="{1764E97E-D240-4A63-B8B1-0F7292DE35AC}" type="presOf" srcId="{F156D4A3-6971-4BA6-820A-171EBE48B6A9}" destId="{45D68537-F727-4397-BFEF-9BE2557A3EDC}" srcOrd="0" destOrd="0" presId="urn:microsoft.com/office/officeart/2005/8/layout/cycle6"/>
    <dgm:cxn modelId="{C84E43BC-E34F-4C05-8A1D-65495E9466A5}" type="presOf" srcId="{46253BDF-D2B0-4B9D-BB28-BED3E683116F}" destId="{CF6FD398-CC6E-4807-A14B-6296041912E3}" srcOrd="0" destOrd="0" presId="urn:microsoft.com/office/officeart/2005/8/layout/cycle6"/>
    <dgm:cxn modelId="{92825CDE-E9C6-4FBB-B376-B414CD0FE1FC}" type="presOf" srcId="{F74821EB-191A-4195-A324-38020A98BF20}" destId="{5BE0A171-1133-4B3E-A394-69D9F09A4885}" srcOrd="0" destOrd="0" presId="urn:microsoft.com/office/officeart/2005/8/layout/cycle6"/>
    <dgm:cxn modelId="{FE5D47DE-0FF7-4362-A372-F2F4C8E50056}" type="presOf" srcId="{E4B34520-AA24-4E7F-A90F-8B9EF6D6A181}" destId="{12F069B9-E39B-4892-909C-9E6D901276EF}" srcOrd="0" destOrd="0" presId="urn:microsoft.com/office/officeart/2005/8/layout/cycle6"/>
    <dgm:cxn modelId="{419218EA-E7C8-4357-B3BE-E686FDD87178}" srcId="{F74821EB-191A-4195-A324-38020A98BF20}" destId="{29807BCC-A78E-49AC-9D6E-2B8FDB250030}" srcOrd="3" destOrd="0" parTransId="{B02C271F-510C-46B8-9A10-D1B58FD2B786}" sibTransId="{46253BDF-D2B0-4B9D-BB28-BED3E683116F}"/>
    <dgm:cxn modelId="{6AEE27EE-C189-45B8-B35A-6E928125D0C4}" srcId="{F74821EB-191A-4195-A324-38020A98BF20}" destId="{EC46F0A3-59CD-4F39-A166-0B39FD923522}" srcOrd="0" destOrd="0" parTransId="{23A69C61-BD53-4A8F-848E-BD04C7DA7DD8}" sibTransId="{3E303FB2-82CD-4230-B2D8-DA8071110AC2}"/>
    <dgm:cxn modelId="{7D243B4B-041D-4462-9741-022FFB7C808D}" type="presParOf" srcId="{5BE0A171-1133-4B3E-A394-69D9F09A4885}" destId="{F665C72A-48BC-4060-968C-9CD930120B18}" srcOrd="0" destOrd="0" presId="urn:microsoft.com/office/officeart/2005/8/layout/cycle6"/>
    <dgm:cxn modelId="{7B581C08-BF22-470A-979F-EEFDC3DEEE52}" type="presParOf" srcId="{5BE0A171-1133-4B3E-A394-69D9F09A4885}" destId="{4E87278B-663B-4BB7-AD56-C825B3FF7CB0}" srcOrd="1" destOrd="0" presId="urn:microsoft.com/office/officeart/2005/8/layout/cycle6"/>
    <dgm:cxn modelId="{95DCE458-453B-459C-8A1C-2CF753F591FE}" type="presParOf" srcId="{5BE0A171-1133-4B3E-A394-69D9F09A4885}" destId="{C3D5D4A6-AA35-4371-9B37-55A7C1E1DC4D}" srcOrd="2" destOrd="0" presId="urn:microsoft.com/office/officeart/2005/8/layout/cycle6"/>
    <dgm:cxn modelId="{CC0B192D-983F-4357-8D19-909359C0600E}" type="presParOf" srcId="{5BE0A171-1133-4B3E-A394-69D9F09A4885}" destId="{D03CD97C-7860-480E-A32D-67E43347F00F}" srcOrd="3" destOrd="0" presId="urn:microsoft.com/office/officeart/2005/8/layout/cycle6"/>
    <dgm:cxn modelId="{6372A9E2-9E89-44AB-BD78-73229A7CFF37}" type="presParOf" srcId="{5BE0A171-1133-4B3E-A394-69D9F09A4885}" destId="{09F1526E-20AD-40AA-9592-1B2B1AD5B4AF}" srcOrd="4" destOrd="0" presId="urn:microsoft.com/office/officeart/2005/8/layout/cycle6"/>
    <dgm:cxn modelId="{CAD316D7-2C5B-4C93-9F6C-69800C3D26D1}" type="presParOf" srcId="{5BE0A171-1133-4B3E-A394-69D9F09A4885}" destId="{12F069B9-E39B-4892-909C-9E6D901276EF}" srcOrd="5" destOrd="0" presId="urn:microsoft.com/office/officeart/2005/8/layout/cycle6"/>
    <dgm:cxn modelId="{84017296-DCF8-4A5E-9F8F-0B130E88FFC0}" type="presParOf" srcId="{5BE0A171-1133-4B3E-A394-69D9F09A4885}" destId="{45D68537-F727-4397-BFEF-9BE2557A3EDC}" srcOrd="6" destOrd="0" presId="urn:microsoft.com/office/officeart/2005/8/layout/cycle6"/>
    <dgm:cxn modelId="{9EE08044-0CBD-4B34-9E17-7CF998F60D17}" type="presParOf" srcId="{5BE0A171-1133-4B3E-A394-69D9F09A4885}" destId="{5F3C221D-EECC-4C59-9131-0035323472C6}" srcOrd="7" destOrd="0" presId="urn:microsoft.com/office/officeart/2005/8/layout/cycle6"/>
    <dgm:cxn modelId="{633592AB-B529-48F1-B8D3-C66BE0B6ECAA}" type="presParOf" srcId="{5BE0A171-1133-4B3E-A394-69D9F09A4885}" destId="{2D2E99BF-64F7-41C3-B1AD-7E22A045F4EE}" srcOrd="8" destOrd="0" presId="urn:microsoft.com/office/officeart/2005/8/layout/cycle6"/>
    <dgm:cxn modelId="{054DA4B1-87F8-4FCF-AE91-4C3FF9E23532}" type="presParOf" srcId="{5BE0A171-1133-4B3E-A394-69D9F09A4885}" destId="{E682637B-E487-437C-A1A8-98B2381B6ED0}" srcOrd="9" destOrd="0" presId="urn:microsoft.com/office/officeart/2005/8/layout/cycle6"/>
    <dgm:cxn modelId="{CE143047-EB6B-4C07-A47C-B4F34A8583B7}" type="presParOf" srcId="{5BE0A171-1133-4B3E-A394-69D9F09A4885}" destId="{8234437A-FB14-4C94-9AAB-B929BBC34FF9}" srcOrd="10" destOrd="0" presId="urn:microsoft.com/office/officeart/2005/8/layout/cycle6"/>
    <dgm:cxn modelId="{40477B98-74C9-4194-B2B0-606A081A2ED1}" type="presParOf" srcId="{5BE0A171-1133-4B3E-A394-69D9F09A4885}" destId="{CF6FD398-CC6E-4807-A14B-6296041912E3}" srcOrd="11" destOrd="0" presId="urn:microsoft.com/office/officeart/2005/8/layout/cycle6"/>
    <dgm:cxn modelId="{9E08DFF3-4CA8-4B8C-8468-6906FE1182CD}" type="presParOf" srcId="{5BE0A171-1133-4B3E-A394-69D9F09A4885}" destId="{1D1EAF26-AC94-498E-B649-229E2DE60672}" srcOrd="12" destOrd="0" presId="urn:microsoft.com/office/officeart/2005/8/layout/cycle6"/>
    <dgm:cxn modelId="{C6CC5BE5-D537-4A1B-8F06-5941131DF0E1}" type="presParOf" srcId="{5BE0A171-1133-4B3E-A394-69D9F09A4885}" destId="{E502A72E-40D8-47BC-BAD0-1762EBC9E56B}" srcOrd="13" destOrd="0" presId="urn:microsoft.com/office/officeart/2005/8/layout/cycle6"/>
    <dgm:cxn modelId="{BD655C18-7DE0-4933-B515-E608D6BF740B}" type="presParOf" srcId="{5BE0A171-1133-4B3E-A394-69D9F09A4885}" destId="{FF3B57FF-6DB0-429A-A9DD-34B8D37AC4E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99D59-AA8C-4D55-8F7C-0597112D2A65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04ADECF-9415-4E06-99CB-F63885435CA5}">
      <dgm:prSet phldrT="[Текст]"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1. Попросите читателя выбрать новую книгу</a:t>
          </a:r>
          <a:endParaRPr lang="ru-RU" dirty="0">
            <a:latin typeface="Arial"/>
            <a:cs typeface="Arial"/>
          </a:endParaRPr>
        </a:p>
      </dgm:t>
    </dgm:pt>
    <dgm:pt modelId="{6AC13A2F-052F-4886-B633-DA99AA8B497B}" type="parTrans" cxnId="{CA32AB12-949E-41A3-AEA3-E2E1ADEB79B4}">
      <dgm:prSet/>
      <dgm:spPr/>
      <dgm:t>
        <a:bodyPr/>
        <a:lstStyle/>
        <a:p>
          <a:endParaRPr lang="ru-RU"/>
        </a:p>
      </dgm:t>
    </dgm:pt>
    <dgm:pt modelId="{26BDF368-2942-4FE6-A406-245B0F61719E}" type="sibTrans" cxnId="{CA32AB12-949E-41A3-AEA3-E2E1ADEB79B4}">
      <dgm:prSet/>
      <dgm:spPr/>
      <dgm:t>
        <a:bodyPr/>
        <a:lstStyle/>
        <a:p>
          <a:endParaRPr lang="ru-RU"/>
        </a:p>
      </dgm:t>
    </dgm:pt>
    <dgm:pt modelId="{AAAC68CF-FC23-4A29-8ECD-CC8F54628376}">
      <dgm:prSet phldrT="[Текст]"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2. Внесите информацию о возврате в библиотечную систему или журнал учёта</a:t>
          </a:r>
          <a:endParaRPr lang="ru-RU" dirty="0">
            <a:latin typeface="Arial"/>
            <a:cs typeface="Arial"/>
          </a:endParaRPr>
        </a:p>
      </dgm:t>
    </dgm:pt>
    <dgm:pt modelId="{688BCAFA-3A5D-4819-9837-DA466CE949A6}" type="parTrans" cxnId="{3B669191-A573-4E92-8789-6FDF86163FEF}">
      <dgm:prSet/>
      <dgm:spPr/>
      <dgm:t>
        <a:bodyPr/>
        <a:lstStyle/>
        <a:p>
          <a:endParaRPr lang="ru-RU"/>
        </a:p>
      </dgm:t>
    </dgm:pt>
    <dgm:pt modelId="{018E5859-C88D-40C7-A2FD-4E41ABE33ED8}" type="sibTrans" cxnId="{3B669191-A573-4E92-8789-6FDF86163FEF}">
      <dgm:prSet/>
      <dgm:spPr/>
      <dgm:t>
        <a:bodyPr/>
        <a:lstStyle/>
        <a:p>
          <a:endParaRPr lang="ru-RU"/>
        </a:p>
      </dgm:t>
    </dgm:pt>
    <dgm:pt modelId="{C923CF18-B874-4ACD-9F69-A2A3FB0083AD}">
      <dgm:prSet phldrT="[Текст]"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3. Проверьте состояние возвращаемой книги на наличие повреждений</a:t>
          </a:r>
        </a:p>
      </dgm:t>
    </dgm:pt>
    <dgm:pt modelId="{1ADAD099-2586-4F31-BEE7-E72CEFBA33DD}" type="parTrans" cxnId="{3747480F-AFE1-4F90-9170-6F551D51B321}">
      <dgm:prSet/>
      <dgm:spPr/>
      <dgm:t>
        <a:bodyPr/>
        <a:lstStyle/>
        <a:p>
          <a:endParaRPr lang="ru-RU"/>
        </a:p>
      </dgm:t>
    </dgm:pt>
    <dgm:pt modelId="{1CD6952D-0423-4A46-9D50-14A336D1B7DA}" type="sibTrans" cxnId="{3747480F-AFE1-4F90-9170-6F551D51B321}">
      <dgm:prSet/>
      <dgm:spPr/>
      <dgm:t>
        <a:bodyPr/>
        <a:lstStyle/>
        <a:p>
          <a:endParaRPr lang="ru-RU"/>
        </a:p>
      </dgm:t>
    </dgm:pt>
    <dgm:pt modelId="{503071E8-F220-458C-8FB9-27859ACED1A8}">
      <dgm:prSet phldrT="[Текст]"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4. Убедитесь, что читатель понимает правила возврата и сроки</a:t>
          </a:r>
          <a:endParaRPr lang="ru-RU" dirty="0">
            <a:latin typeface="Arial"/>
            <a:cs typeface="Arial"/>
          </a:endParaRPr>
        </a:p>
      </dgm:t>
    </dgm:pt>
    <dgm:pt modelId="{3745FD72-F4F9-4728-82C3-683EE993FFB3}" type="parTrans" cxnId="{73D62917-CE5B-4553-9B0B-AAABB40DAEEE}">
      <dgm:prSet/>
      <dgm:spPr/>
      <dgm:t>
        <a:bodyPr/>
        <a:lstStyle/>
        <a:p>
          <a:endParaRPr lang="ru-RU"/>
        </a:p>
      </dgm:t>
    </dgm:pt>
    <dgm:pt modelId="{047BC832-B0F3-4F53-992D-83B2FBC3A353}" type="sibTrans" cxnId="{73D62917-CE5B-4553-9B0B-AAABB40DAEEE}">
      <dgm:prSet/>
      <dgm:spPr/>
      <dgm:t>
        <a:bodyPr/>
        <a:lstStyle/>
        <a:p>
          <a:endParaRPr lang="ru-RU"/>
        </a:p>
      </dgm:t>
    </dgm:pt>
    <dgm:pt modelId="{B07CB7DD-6392-4C2C-9FA5-0B745A6C3312}">
      <dgm:prSet phldrT="[Текст]"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5. Уберите возвращённую книгу на полку</a:t>
          </a:r>
        </a:p>
      </dgm:t>
    </dgm:pt>
    <dgm:pt modelId="{D7154F50-14E3-4DF5-97B5-0E3A2FF967E6}" type="parTrans" cxnId="{7D718046-AAE7-4035-B112-2AB17F202617}">
      <dgm:prSet/>
      <dgm:spPr/>
      <dgm:t>
        <a:bodyPr/>
        <a:lstStyle/>
        <a:p>
          <a:endParaRPr lang="ru-RU"/>
        </a:p>
      </dgm:t>
    </dgm:pt>
    <dgm:pt modelId="{1EF58E2D-00FD-4E82-987B-546DAF7FC2E2}" type="sibTrans" cxnId="{7D718046-AAE7-4035-B112-2AB17F202617}">
      <dgm:prSet/>
      <dgm:spPr/>
      <dgm:t>
        <a:bodyPr/>
        <a:lstStyle/>
        <a:p>
          <a:endParaRPr lang="ru-RU"/>
        </a:p>
      </dgm:t>
    </dgm:pt>
    <dgm:pt modelId="{D4684265-A559-47E2-A440-CAED44463E4D}">
      <dgm:prSet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6. Принять книгу из рук читателя</a:t>
          </a:r>
        </a:p>
      </dgm:t>
    </dgm:pt>
    <dgm:pt modelId="{4ECD865A-8C59-451D-95FC-5C5B64664E57}" type="parTrans" cxnId="{E1E365AD-4CD1-4B6F-BB67-9D43D04988A1}">
      <dgm:prSet/>
      <dgm:spPr/>
    </dgm:pt>
    <dgm:pt modelId="{62947AEE-76E9-4121-B085-2B46E315D66A}" type="sibTrans" cxnId="{E1E365AD-4CD1-4B6F-BB67-9D43D04988A1}">
      <dgm:prSet/>
      <dgm:spPr/>
      <dgm:t>
        <a:bodyPr/>
        <a:lstStyle/>
        <a:p>
          <a:endParaRPr lang="ru-RU"/>
        </a:p>
      </dgm:t>
    </dgm:pt>
    <dgm:pt modelId="{9E24DC95-0697-4342-AA4F-41ACE18D74A9}">
      <dgm:prSet phldr="0"/>
      <dgm:spPr/>
      <dgm:t>
        <a:bodyPr/>
        <a:lstStyle/>
        <a:p>
          <a:pPr rtl="0"/>
          <a:r>
            <a:rPr lang="ru-RU" dirty="0">
              <a:latin typeface="Arial"/>
              <a:cs typeface="Times New Roman"/>
            </a:rPr>
            <a:t>7. Внесите данные книги в систему</a:t>
          </a:r>
        </a:p>
      </dgm:t>
    </dgm:pt>
    <dgm:pt modelId="{A3C64D0D-7916-41E1-AF03-B49D740DB1DE}" type="parTrans" cxnId="{704DA5B2-E16B-411A-8F81-5CF9B9FD7BFC}">
      <dgm:prSet/>
      <dgm:spPr/>
    </dgm:pt>
    <dgm:pt modelId="{1852A154-E640-46DF-B98C-30A26D3C6730}" type="sibTrans" cxnId="{704DA5B2-E16B-411A-8F81-5CF9B9FD7BFC}">
      <dgm:prSet/>
      <dgm:spPr/>
      <dgm:t>
        <a:bodyPr/>
        <a:lstStyle/>
        <a:p>
          <a:endParaRPr lang="ru-RU"/>
        </a:p>
      </dgm:t>
    </dgm:pt>
    <dgm:pt modelId="{A51DA60D-62EE-44C3-8F9A-9D4AEDFD47BE}" type="pres">
      <dgm:prSet presAssocID="{28F99D59-AA8C-4D55-8F7C-0597112D2A65}" presName="diagram" presStyleCnt="0">
        <dgm:presLayoutVars>
          <dgm:dir/>
          <dgm:resizeHandles val="exact"/>
        </dgm:presLayoutVars>
      </dgm:prSet>
      <dgm:spPr/>
    </dgm:pt>
    <dgm:pt modelId="{0CBBF6A4-7B41-4D1E-87AE-67EE1A9ED78B}" type="pres">
      <dgm:prSet presAssocID="{704ADECF-9415-4E06-99CB-F63885435CA5}" presName="node" presStyleLbl="node1" presStyleIdx="0" presStyleCnt="7">
        <dgm:presLayoutVars>
          <dgm:bulletEnabled val="1"/>
        </dgm:presLayoutVars>
      </dgm:prSet>
      <dgm:spPr/>
    </dgm:pt>
    <dgm:pt modelId="{C8E0097A-D2D1-4D99-8D1B-404E8FD7C16D}" type="pres">
      <dgm:prSet presAssocID="{26BDF368-2942-4FE6-A406-245B0F61719E}" presName="sibTrans" presStyleCnt="0"/>
      <dgm:spPr/>
    </dgm:pt>
    <dgm:pt modelId="{47C495DC-F191-4A9A-B8B3-42AA29CEBB56}" type="pres">
      <dgm:prSet presAssocID="{AAAC68CF-FC23-4A29-8ECD-CC8F54628376}" presName="node" presStyleLbl="node1" presStyleIdx="1" presStyleCnt="7">
        <dgm:presLayoutVars>
          <dgm:bulletEnabled val="1"/>
        </dgm:presLayoutVars>
      </dgm:prSet>
      <dgm:spPr/>
    </dgm:pt>
    <dgm:pt modelId="{689F608E-24B6-49C5-A062-5D3D7CFA28DB}" type="pres">
      <dgm:prSet presAssocID="{018E5859-C88D-40C7-A2FD-4E41ABE33ED8}" presName="sibTrans" presStyleCnt="0"/>
      <dgm:spPr/>
    </dgm:pt>
    <dgm:pt modelId="{9BE99DE7-E8B9-417C-9151-7DF0806BB025}" type="pres">
      <dgm:prSet presAssocID="{C923CF18-B874-4ACD-9F69-A2A3FB0083AD}" presName="node" presStyleLbl="node1" presStyleIdx="2" presStyleCnt="7">
        <dgm:presLayoutVars>
          <dgm:bulletEnabled val="1"/>
        </dgm:presLayoutVars>
      </dgm:prSet>
      <dgm:spPr/>
    </dgm:pt>
    <dgm:pt modelId="{FCD0A80D-E69E-4872-8026-5591E2C6F710}" type="pres">
      <dgm:prSet presAssocID="{1CD6952D-0423-4A46-9D50-14A336D1B7DA}" presName="sibTrans" presStyleCnt="0"/>
      <dgm:spPr/>
    </dgm:pt>
    <dgm:pt modelId="{EEC2F41A-5EF2-4285-B0FB-D611B6551563}" type="pres">
      <dgm:prSet presAssocID="{503071E8-F220-458C-8FB9-27859ACED1A8}" presName="node" presStyleLbl="node1" presStyleIdx="3" presStyleCnt="7">
        <dgm:presLayoutVars>
          <dgm:bulletEnabled val="1"/>
        </dgm:presLayoutVars>
      </dgm:prSet>
      <dgm:spPr/>
    </dgm:pt>
    <dgm:pt modelId="{016E66D9-C62A-437C-BACA-0A465C2E9F68}" type="pres">
      <dgm:prSet presAssocID="{047BC832-B0F3-4F53-992D-83B2FBC3A353}" presName="sibTrans" presStyleCnt="0"/>
      <dgm:spPr/>
    </dgm:pt>
    <dgm:pt modelId="{58A96708-8A3D-41CB-B1A8-6A8363AC9ED9}" type="pres">
      <dgm:prSet presAssocID="{B07CB7DD-6392-4C2C-9FA5-0B745A6C3312}" presName="node" presStyleLbl="node1" presStyleIdx="4" presStyleCnt="7">
        <dgm:presLayoutVars>
          <dgm:bulletEnabled val="1"/>
        </dgm:presLayoutVars>
      </dgm:prSet>
      <dgm:spPr/>
    </dgm:pt>
    <dgm:pt modelId="{BFF1334E-FAB5-464F-852C-4EC57BF1D46B}" type="pres">
      <dgm:prSet presAssocID="{1EF58E2D-00FD-4E82-987B-546DAF7FC2E2}" presName="sibTrans" presStyleCnt="0"/>
      <dgm:spPr/>
    </dgm:pt>
    <dgm:pt modelId="{12FF5A8F-A591-4A16-B28F-B8C482F9F006}" type="pres">
      <dgm:prSet presAssocID="{D4684265-A559-47E2-A440-CAED44463E4D}" presName="node" presStyleLbl="node1" presStyleIdx="5" presStyleCnt="7">
        <dgm:presLayoutVars>
          <dgm:bulletEnabled val="1"/>
        </dgm:presLayoutVars>
      </dgm:prSet>
      <dgm:spPr/>
    </dgm:pt>
    <dgm:pt modelId="{9B15199A-EFBB-4F30-B68C-35E4A82297DA}" type="pres">
      <dgm:prSet presAssocID="{62947AEE-76E9-4121-B085-2B46E315D66A}" presName="sibTrans" presStyleCnt="0"/>
      <dgm:spPr/>
    </dgm:pt>
    <dgm:pt modelId="{B43C90C4-1199-47CB-9A97-27A56CF9BD02}" type="pres">
      <dgm:prSet presAssocID="{9E24DC95-0697-4342-AA4F-41ACE18D74A9}" presName="node" presStyleLbl="node1" presStyleIdx="6" presStyleCnt="7">
        <dgm:presLayoutVars>
          <dgm:bulletEnabled val="1"/>
        </dgm:presLayoutVars>
      </dgm:prSet>
      <dgm:spPr/>
    </dgm:pt>
  </dgm:ptLst>
  <dgm:cxnLst>
    <dgm:cxn modelId="{3747480F-AFE1-4F90-9170-6F551D51B321}" srcId="{28F99D59-AA8C-4D55-8F7C-0597112D2A65}" destId="{C923CF18-B874-4ACD-9F69-A2A3FB0083AD}" srcOrd="2" destOrd="0" parTransId="{1ADAD099-2586-4F31-BEE7-E72CEFBA33DD}" sibTransId="{1CD6952D-0423-4A46-9D50-14A336D1B7DA}"/>
    <dgm:cxn modelId="{7499EA11-3518-413A-8935-222BACB83570}" type="presOf" srcId="{C923CF18-B874-4ACD-9F69-A2A3FB0083AD}" destId="{9BE99DE7-E8B9-417C-9151-7DF0806BB025}" srcOrd="0" destOrd="0" presId="urn:microsoft.com/office/officeart/2005/8/layout/default"/>
    <dgm:cxn modelId="{CA32AB12-949E-41A3-AEA3-E2E1ADEB79B4}" srcId="{28F99D59-AA8C-4D55-8F7C-0597112D2A65}" destId="{704ADECF-9415-4E06-99CB-F63885435CA5}" srcOrd="0" destOrd="0" parTransId="{6AC13A2F-052F-4886-B633-DA99AA8B497B}" sibTransId="{26BDF368-2942-4FE6-A406-245B0F61719E}"/>
    <dgm:cxn modelId="{73D62917-CE5B-4553-9B0B-AAABB40DAEEE}" srcId="{28F99D59-AA8C-4D55-8F7C-0597112D2A65}" destId="{503071E8-F220-458C-8FB9-27859ACED1A8}" srcOrd="3" destOrd="0" parTransId="{3745FD72-F4F9-4728-82C3-683EE993FFB3}" sibTransId="{047BC832-B0F3-4F53-992D-83B2FBC3A353}"/>
    <dgm:cxn modelId="{82363F32-0B1E-4BF8-A403-E615DDCD9405}" type="presOf" srcId="{B07CB7DD-6392-4C2C-9FA5-0B745A6C3312}" destId="{58A96708-8A3D-41CB-B1A8-6A8363AC9ED9}" srcOrd="0" destOrd="0" presId="urn:microsoft.com/office/officeart/2005/8/layout/default"/>
    <dgm:cxn modelId="{7D718046-AAE7-4035-B112-2AB17F202617}" srcId="{28F99D59-AA8C-4D55-8F7C-0597112D2A65}" destId="{B07CB7DD-6392-4C2C-9FA5-0B745A6C3312}" srcOrd="4" destOrd="0" parTransId="{D7154F50-14E3-4DF5-97B5-0E3A2FF967E6}" sibTransId="{1EF58E2D-00FD-4E82-987B-546DAF7FC2E2}"/>
    <dgm:cxn modelId="{0634B866-6F15-460E-8A63-44E042DF04F6}" type="presOf" srcId="{503071E8-F220-458C-8FB9-27859ACED1A8}" destId="{EEC2F41A-5EF2-4285-B0FB-D611B6551563}" srcOrd="0" destOrd="0" presId="urn:microsoft.com/office/officeart/2005/8/layout/default"/>
    <dgm:cxn modelId="{01B7FC77-DB58-4A7B-81F5-F222BA441961}" type="presOf" srcId="{704ADECF-9415-4E06-99CB-F63885435CA5}" destId="{0CBBF6A4-7B41-4D1E-87AE-67EE1A9ED78B}" srcOrd="0" destOrd="0" presId="urn:microsoft.com/office/officeart/2005/8/layout/default"/>
    <dgm:cxn modelId="{75943687-EDB6-4866-B9ED-EE524B2FE1CA}" type="presOf" srcId="{D4684265-A559-47E2-A440-CAED44463E4D}" destId="{12FF5A8F-A591-4A16-B28F-B8C482F9F006}" srcOrd="0" destOrd="0" presId="urn:microsoft.com/office/officeart/2005/8/layout/default"/>
    <dgm:cxn modelId="{3B669191-A573-4E92-8789-6FDF86163FEF}" srcId="{28F99D59-AA8C-4D55-8F7C-0597112D2A65}" destId="{AAAC68CF-FC23-4A29-8ECD-CC8F54628376}" srcOrd="1" destOrd="0" parTransId="{688BCAFA-3A5D-4819-9837-DA466CE949A6}" sibTransId="{018E5859-C88D-40C7-A2FD-4E41ABE33ED8}"/>
    <dgm:cxn modelId="{E43C2792-C8B8-4C4E-9C64-E08AD05C0370}" type="presOf" srcId="{AAAC68CF-FC23-4A29-8ECD-CC8F54628376}" destId="{47C495DC-F191-4A9A-B8B3-42AA29CEBB56}" srcOrd="0" destOrd="0" presId="urn:microsoft.com/office/officeart/2005/8/layout/default"/>
    <dgm:cxn modelId="{3D7E25A5-22C9-4029-8362-496C642E50E6}" type="presOf" srcId="{9E24DC95-0697-4342-AA4F-41ACE18D74A9}" destId="{B43C90C4-1199-47CB-9A97-27A56CF9BD02}" srcOrd="0" destOrd="0" presId="urn:microsoft.com/office/officeart/2005/8/layout/default"/>
    <dgm:cxn modelId="{E1E365AD-4CD1-4B6F-BB67-9D43D04988A1}" srcId="{28F99D59-AA8C-4D55-8F7C-0597112D2A65}" destId="{D4684265-A559-47E2-A440-CAED44463E4D}" srcOrd="5" destOrd="0" parTransId="{4ECD865A-8C59-451D-95FC-5C5B64664E57}" sibTransId="{62947AEE-76E9-4121-B085-2B46E315D66A}"/>
    <dgm:cxn modelId="{704DA5B2-E16B-411A-8F81-5CF9B9FD7BFC}" srcId="{28F99D59-AA8C-4D55-8F7C-0597112D2A65}" destId="{9E24DC95-0697-4342-AA4F-41ACE18D74A9}" srcOrd="6" destOrd="0" parTransId="{A3C64D0D-7916-41E1-AF03-B49D740DB1DE}" sibTransId="{1852A154-E640-46DF-B98C-30A26D3C6730}"/>
    <dgm:cxn modelId="{37A8C4ED-8217-40F6-85E5-A44A06841128}" type="presOf" srcId="{28F99D59-AA8C-4D55-8F7C-0597112D2A65}" destId="{A51DA60D-62EE-44C3-8F9A-9D4AEDFD47BE}" srcOrd="0" destOrd="0" presId="urn:microsoft.com/office/officeart/2005/8/layout/default"/>
    <dgm:cxn modelId="{B62313A3-D225-4D43-8BCE-EFDD4786B91A}" type="presParOf" srcId="{A51DA60D-62EE-44C3-8F9A-9D4AEDFD47BE}" destId="{0CBBF6A4-7B41-4D1E-87AE-67EE1A9ED78B}" srcOrd="0" destOrd="0" presId="urn:microsoft.com/office/officeart/2005/8/layout/default"/>
    <dgm:cxn modelId="{0802C112-A5AB-4B6D-A83D-8D98BF31803A}" type="presParOf" srcId="{A51DA60D-62EE-44C3-8F9A-9D4AEDFD47BE}" destId="{C8E0097A-D2D1-4D99-8D1B-404E8FD7C16D}" srcOrd="1" destOrd="0" presId="urn:microsoft.com/office/officeart/2005/8/layout/default"/>
    <dgm:cxn modelId="{B2BFF564-DEEF-4EAC-AAD1-D78381CECAA7}" type="presParOf" srcId="{A51DA60D-62EE-44C3-8F9A-9D4AEDFD47BE}" destId="{47C495DC-F191-4A9A-B8B3-42AA29CEBB56}" srcOrd="2" destOrd="0" presId="urn:microsoft.com/office/officeart/2005/8/layout/default"/>
    <dgm:cxn modelId="{A0467D3F-6434-45A9-AFD8-2B9F2A70844B}" type="presParOf" srcId="{A51DA60D-62EE-44C3-8F9A-9D4AEDFD47BE}" destId="{689F608E-24B6-49C5-A062-5D3D7CFA28DB}" srcOrd="3" destOrd="0" presId="urn:microsoft.com/office/officeart/2005/8/layout/default"/>
    <dgm:cxn modelId="{D98A4E74-4415-4C13-AEB9-A5A57A0AAE1A}" type="presParOf" srcId="{A51DA60D-62EE-44C3-8F9A-9D4AEDFD47BE}" destId="{9BE99DE7-E8B9-417C-9151-7DF0806BB025}" srcOrd="4" destOrd="0" presId="urn:microsoft.com/office/officeart/2005/8/layout/default"/>
    <dgm:cxn modelId="{B79B07AB-8EA2-42E6-B845-802AF93F058E}" type="presParOf" srcId="{A51DA60D-62EE-44C3-8F9A-9D4AEDFD47BE}" destId="{FCD0A80D-E69E-4872-8026-5591E2C6F710}" srcOrd="5" destOrd="0" presId="urn:microsoft.com/office/officeart/2005/8/layout/default"/>
    <dgm:cxn modelId="{169F2E3B-F8CC-40FB-ABEE-298DA53E86A0}" type="presParOf" srcId="{A51DA60D-62EE-44C3-8F9A-9D4AEDFD47BE}" destId="{EEC2F41A-5EF2-4285-B0FB-D611B6551563}" srcOrd="6" destOrd="0" presId="urn:microsoft.com/office/officeart/2005/8/layout/default"/>
    <dgm:cxn modelId="{B8D817F3-762E-4493-B69A-B75EEB2E5AA8}" type="presParOf" srcId="{A51DA60D-62EE-44C3-8F9A-9D4AEDFD47BE}" destId="{016E66D9-C62A-437C-BACA-0A465C2E9F68}" srcOrd="7" destOrd="0" presId="urn:microsoft.com/office/officeart/2005/8/layout/default"/>
    <dgm:cxn modelId="{F711D0CD-2280-4750-9CC3-779A0706368B}" type="presParOf" srcId="{A51DA60D-62EE-44C3-8F9A-9D4AEDFD47BE}" destId="{58A96708-8A3D-41CB-B1A8-6A8363AC9ED9}" srcOrd="8" destOrd="0" presId="urn:microsoft.com/office/officeart/2005/8/layout/default"/>
    <dgm:cxn modelId="{D991D81E-1E7F-4E10-A3AA-612028B040F0}" type="presParOf" srcId="{A51DA60D-62EE-44C3-8F9A-9D4AEDFD47BE}" destId="{BFF1334E-FAB5-464F-852C-4EC57BF1D46B}" srcOrd="9" destOrd="0" presId="urn:microsoft.com/office/officeart/2005/8/layout/default"/>
    <dgm:cxn modelId="{B6730722-A104-4831-A814-32B4B9D462C1}" type="presParOf" srcId="{A51DA60D-62EE-44C3-8F9A-9D4AEDFD47BE}" destId="{12FF5A8F-A591-4A16-B28F-B8C482F9F006}" srcOrd="10" destOrd="0" presId="urn:microsoft.com/office/officeart/2005/8/layout/default"/>
    <dgm:cxn modelId="{1956D423-22E9-42A1-B2F4-55A793DAF0AF}" type="presParOf" srcId="{A51DA60D-62EE-44C3-8F9A-9D4AEDFD47BE}" destId="{9B15199A-EFBB-4F30-B68C-35E4A82297DA}" srcOrd="11" destOrd="0" presId="urn:microsoft.com/office/officeart/2005/8/layout/default"/>
    <dgm:cxn modelId="{811C0CF8-B7BA-4ED0-B21A-FAE7C3922B27}" type="presParOf" srcId="{A51DA60D-62EE-44C3-8F9A-9D4AEDFD47BE}" destId="{B43C90C4-1199-47CB-9A97-27A56CF9BD0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A88CA-9001-4744-92CE-0B8F468F0162}">
      <dsp:nvSpPr>
        <dsp:cNvPr id="0" name=""/>
        <dsp:cNvSpPr/>
      </dsp:nvSpPr>
      <dsp:spPr>
        <a:xfrm>
          <a:off x="15256" y="416254"/>
          <a:ext cx="816989" cy="816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3D1D2-74E1-48EB-B031-638533D0B303}">
      <dsp:nvSpPr>
        <dsp:cNvPr id="0" name=""/>
        <dsp:cNvSpPr/>
      </dsp:nvSpPr>
      <dsp:spPr>
        <a:xfrm>
          <a:off x="186824" y="587822"/>
          <a:ext cx="473853" cy="473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82A4C-0D15-452A-8537-4DFB7FABC927}">
      <dsp:nvSpPr>
        <dsp:cNvPr id="0" name=""/>
        <dsp:cNvSpPr/>
      </dsp:nvSpPr>
      <dsp:spPr>
        <a:xfrm>
          <a:off x="1007314" y="416254"/>
          <a:ext cx="1925760" cy="81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/>
              <a:cs typeface="Arial"/>
            </a:rPr>
            <a:t>1. Какую книгу из жанра «Сказки» взяли читатели?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007314" y="416254"/>
        <a:ext cx="1925760" cy="816989"/>
      </dsp:txXfrm>
    </dsp:sp>
    <dsp:sp modelId="{5F9A0784-4C67-495D-BFC4-0433BDBF004C}">
      <dsp:nvSpPr>
        <dsp:cNvPr id="0" name=""/>
        <dsp:cNvSpPr/>
      </dsp:nvSpPr>
      <dsp:spPr>
        <a:xfrm>
          <a:off x="3268624" y="416254"/>
          <a:ext cx="816989" cy="8169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AE0F0-FF6B-4BD8-BEDF-90AE4FD8A2F1}">
      <dsp:nvSpPr>
        <dsp:cNvPr id="0" name=""/>
        <dsp:cNvSpPr/>
      </dsp:nvSpPr>
      <dsp:spPr>
        <a:xfrm>
          <a:off x="3440191" y="587822"/>
          <a:ext cx="473853" cy="473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FE29-3206-413E-AF5E-4345F84EDACA}">
      <dsp:nvSpPr>
        <dsp:cNvPr id="0" name=""/>
        <dsp:cNvSpPr/>
      </dsp:nvSpPr>
      <dsp:spPr>
        <a:xfrm>
          <a:off x="4260682" y="416254"/>
          <a:ext cx="1925760" cy="81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/>
              <a:cs typeface="Arial"/>
            </a:rPr>
            <a:t>2. Сколько книг о приключениях взяли читатели из библиотеки? 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4260682" y="416254"/>
        <a:ext cx="1925760" cy="816989"/>
      </dsp:txXfrm>
    </dsp:sp>
    <dsp:sp modelId="{077FECB6-3B94-4B67-A235-F21FC7581513}">
      <dsp:nvSpPr>
        <dsp:cNvPr id="0" name=""/>
        <dsp:cNvSpPr/>
      </dsp:nvSpPr>
      <dsp:spPr>
        <a:xfrm>
          <a:off x="15256" y="2078988"/>
          <a:ext cx="816989" cy="8169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EFDE-B3F9-41AD-82D9-5A80156612CD}">
      <dsp:nvSpPr>
        <dsp:cNvPr id="0" name=""/>
        <dsp:cNvSpPr/>
      </dsp:nvSpPr>
      <dsp:spPr>
        <a:xfrm>
          <a:off x="186824" y="2250556"/>
          <a:ext cx="473853" cy="473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3E836-029E-4ADB-9745-057E03E36FF6}">
      <dsp:nvSpPr>
        <dsp:cNvPr id="0" name=""/>
        <dsp:cNvSpPr/>
      </dsp:nvSpPr>
      <dsp:spPr>
        <a:xfrm>
          <a:off x="1007314" y="2078988"/>
          <a:ext cx="1925760" cy="81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/>
              <a:cs typeface="Arial"/>
            </a:rPr>
            <a:t>3. Какая книга является самой популярной среди читателей?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007314" y="2078988"/>
        <a:ext cx="1925760" cy="816989"/>
      </dsp:txXfrm>
    </dsp:sp>
    <dsp:sp modelId="{FAEC8104-1F6A-40C6-8F1A-210DFB28DA98}">
      <dsp:nvSpPr>
        <dsp:cNvPr id="0" name=""/>
        <dsp:cNvSpPr/>
      </dsp:nvSpPr>
      <dsp:spPr>
        <a:xfrm>
          <a:off x="3268624" y="2078988"/>
          <a:ext cx="816989" cy="8169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9641E-5441-4521-9B24-0D36AEFA5EA6}">
      <dsp:nvSpPr>
        <dsp:cNvPr id="0" name=""/>
        <dsp:cNvSpPr/>
      </dsp:nvSpPr>
      <dsp:spPr>
        <a:xfrm>
          <a:off x="3440191" y="2250556"/>
          <a:ext cx="473853" cy="4738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D23F9-C24A-4103-97E5-A5AFCF614A7D}">
      <dsp:nvSpPr>
        <dsp:cNvPr id="0" name=""/>
        <dsp:cNvSpPr/>
      </dsp:nvSpPr>
      <dsp:spPr>
        <a:xfrm>
          <a:off x="4260682" y="2078988"/>
          <a:ext cx="1925760" cy="81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/>
              <a:cs typeface="Arial"/>
            </a:rPr>
            <a:t> 4. Какую книгу научной тематики взяли читатели?</a:t>
          </a:r>
        </a:p>
      </dsp:txBody>
      <dsp:txXfrm>
        <a:off x="4260682" y="2078988"/>
        <a:ext cx="1925760" cy="816989"/>
      </dsp:txXfrm>
    </dsp:sp>
    <dsp:sp modelId="{AD94C470-7F77-4D60-AC8B-D5C6398432AB}">
      <dsp:nvSpPr>
        <dsp:cNvPr id="0" name=""/>
        <dsp:cNvSpPr/>
      </dsp:nvSpPr>
      <dsp:spPr>
        <a:xfrm>
          <a:off x="15256" y="3741721"/>
          <a:ext cx="816989" cy="8169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BEEE6-D583-481C-B19A-7DFAE563D2F3}">
      <dsp:nvSpPr>
        <dsp:cNvPr id="0" name=""/>
        <dsp:cNvSpPr/>
      </dsp:nvSpPr>
      <dsp:spPr>
        <a:xfrm>
          <a:off x="186824" y="3913289"/>
          <a:ext cx="473853" cy="4738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48873-D29B-48AC-8441-F052191B01F6}">
      <dsp:nvSpPr>
        <dsp:cNvPr id="0" name=""/>
        <dsp:cNvSpPr/>
      </dsp:nvSpPr>
      <dsp:spPr>
        <a:xfrm>
          <a:off x="1007314" y="3741721"/>
          <a:ext cx="1925760" cy="81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/>
              <a:cs typeface="Arial"/>
            </a:rPr>
            <a:t> 5. Сколько всего книг было взято из библиотеки?</a:t>
          </a:r>
        </a:p>
      </dsp:txBody>
      <dsp:txXfrm>
        <a:off x="1007314" y="3741721"/>
        <a:ext cx="1925760" cy="816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5C72A-48BC-4060-968C-9CD930120B18}">
      <dsp:nvSpPr>
        <dsp:cNvPr id="0" name=""/>
        <dsp:cNvSpPr/>
      </dsp:nvSpPr>
      <dsp:spPr>
        <a:xfrm>
          <a:off x="5646597" y="2073"/>
          <a:ext cx="1733255" cy="11266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  <a:cs typeface="Arial"/>
            </a:rPr>
            <a:t>1. </a:t>
          </a:r>
          <a:r>
            <a:rPr lang="en-US" sz="1100" kern="1200" dirty="0" err="1">
              <a:latin typeface="Arial"/>
              <a:cs typeface="Arial"/>
            </a:rPr>
            <a:t>Какой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жанр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книг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больше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всего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нравится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читателям</a:t>
          </a:r>
          <a:r>
            <a:rPr lang="en-US" sz="1100" kern="1200" dirty="0">
              <a:latin typeface="Arial"/>
              <a:cs typeface="Arial"/>
            </a:rPr>
            <a:t>?</a:t>
          </a:r>
        </a:p>
      </dsp:txBody>
      <dsp:txXfrm>
        <a:off x="5701594" y="57070"/>
        <a:ext cx="1623261" cy="1016622"/>
      </dsp:txXfrm>
    </dsp:sp>
    <dsp:sp modelId="{C3D5D4A6-AA35-4371-9B37-55A7C1E1DC4D}">
      <dsp:nvSpPr>
        <dsp:cNvPr id="0" name=""/>
        <dsp:cNvSpPr/>
      </dsp:nvSpPr>
      <dsp:spPr>
        <a:xfrm>
          <a:off x="4262480" y="565382"/>
          <a:ext cx="4501490" cy="4501490"/>
        </a:xfrm>
        <a:custGeom>
          <a:avLst/>
          <a:gdLst/>
          <a:ahLst/>
          <a:cxnLst/>
          <a:rect l="0" t="0" r="0" b="0"/>
          <a:pathLst>
            <a:path>
              <a:moveTo>
                <a:pt x="3129278" y="178540"/>
              </a:moveTo>
              <a:arcTo wR="2250745" hR="2250745" stAng="17578502" swAng="196135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CD97C-7860-480E-A32D-67E43347F00F}">
      <dsp:nvSpPr>
        <dsp:cNvPr id="0" name=""/>
        <dsp:cNvSpPr/>
      </dsp:nvSpPr>
      <dsp:spPr>
        <a:xfrm>
          <a:off x="7787183" y="1557300"/>
          <a:ext cx="1733255" cy="1126616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  <a:cs typeface="Arial"/>
            </a:rPr>
            <a:t>2. </a:t>
          </a:r>
          <a:r>
            <a:rPr lang="en-US" sz="1100" kern="1200" dirty="0" err="1">
              <a:latin typeface="Arial"/>
              <a:cs typeface="Arial"/>
            </a:rPr>
            <a:t>Сколько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читателей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выбрали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жанр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приключений</a:t>
          </a:r>
          <a:r>
            <a:rPr lang="en-US" sz="1100" kern="1200" dirty="0">
              <a:latin typeface="Arial"/>
              <a:cs typeface="Arial"/>
            </a:rPr>
            <a:t>?</a:t>
          </a:r>
        </a:p>
      </dsp:txBody>
      <dsp:txXfrm>
        <a:off x="7842180" y="1612297"/>
        <a:ext cx="1623261" cy="1016622"/>
      </dsp:txXfrm>
    </dsp:sp>
    <dsp:sp modelId="{12F069B9-E39B-4892-909C-9E6D901276EF}">
      <dsp:nvSpPr>
        <dsp:cNvPr id="0" name=""/>
        <dsp:cNvSpPr/>
      </dsp:nvSpPr>
      <dsp:spPr>
        <a:xfrm>
          <a:off x="4262480" y="565382"/>
          <a:ext cx="4501490" cy="4501490"/>
        </a:xfrm>
        <a:custGeom>
          <a:avLst/>
          <a:gdLst/>
          <a:ahLst/>
          <a:cxnLst/>
          <a:rect l="0" t="0" r="0" b="0"/>
          <a:pathLst>
            <a:path>
              <a:moveTo>
                <a:pt x="4498404" y="2132921"/>
              </a:moveTo>
              <a:arcTo wR="2250745" hR="2250745" stAng="21419955" swAng="2196162"/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68537-F727-4397-BFEF-9BE2557A3EDC}">
      <dsp:nvSpPr>
        <dsp:cNvPr id="0" name=""/>
        <dsp:cNvSpPr/>
      </dsp:nvSpPr>
      <dsp:spPr>
        <a:xfrm>
          <a:off x="6969552" y="4073710"/>
          <a:ext cx="1733255" cy="112661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  <a:cs typeface="Arial"/>
            </a:rPr>
            <a:t>3. </a:t>
          </a:r>
          <a:r>
            <a:rPr lang="en-US" sz="1100" kern="1200" dirty="0" err="1">
              <a:latin typeface="Arial"/>
              <a:cs typeface="Arial"/>
            </a:rPr>
            <a:t>Какой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жанр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книг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меньше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всего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предпочитают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читатели</a:t>
          </a:r>
          <a:r>
            <a:rPr lang="en-US" sz="1100" kern="1200" dirty="0">
              <a:latin typeface="Arial"/>
              <a:cs typeface="Arial"/>
            </a:rPr>
            <a:t>?</a:t>
          </a:r>
        </a:p>
      </dsp:txBody>
      <dsp:txXfrm>
        <a:off x="7024549" y="4128707"/>
        <a:ext cx="1623261" cy="1016622"/>
      </dsp:txXfrm>
    </dsp:sp>
    <dsp:sp modelId="{2D2E99BF-64F7-41C3-B1AD-7E22A045F4EE}">
      <dsp:nvSpPr>
        <dsp:cNvPr id="0" name=""/>
        <dsp:cNvSpPr/>
      </dsp:nvSpPr>
      <dsp:spPr>
        <a:xfrm>
          <a:off x="4262480" y="565382"/>
          <a:ext cx="4501490" cy="4501490"/>
        </a:xfrm>
        <a:custGeom>
          <a:avLst/>
          <a:gdLst/>
          <a:ahLst/>
          <a:cxnLst/>
          <a:rect l="0" t="0" r="0" b="0"/>
          <a:pathLst>
            <a:path>
              <a:moveTo>
                <a:pt x="2698131" y="4456578"/>
              </a:moveTo>
              <a:arcTo wR="2250745" hR="2250745" stAng="4712089" swAng="1375822"/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2637B-E487-437C-A1A8-98B2381B6ED0}">
      <dsp:nvSpPr>
        <dsp:cNvPr id="0" name=""/>
        <dsp:cNvSpPr/>
      </dsp:nvSpPr>
      <dsp:spPr>
        <a:xfrm>
          <a:off x="4323642" y="4073710"/>
          <a:ext cx="1733255" cy="1126616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  <a:cs typeface="Arial"/>
            </a:rPr>
            <a:t>4. </a:t>
          </a:r>
          <a:r>
            <a:rPr lang="en-US" sz="1100" kern="1200" dirty="0" err="1">
              <a:latin typeface="Arial"/>
              <a:cs typeface="Arial"/>
            </a:rPr>
            <a:t>Сколько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читателей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выбрали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жанр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фантастики</a:t>
          </a:r>
          <a:r>
            <a:rPr lang="en-US" sz="1100" kern="1200" dirty="0">
              <a:latin typeface="Arial"/>
              <a:cs typeface="Arial"/>
            </a:rPr>
            <a:t> и </a:t>
          </a:r>
          <a:r>
            <a:rPr lang="en-US" sz="1100" kern="1200" dirty="0" err="1">
              <a:latin typeface="Arial"/>
              <a:cs typeface="Arial"/>
            </a:rPr>
            <a:t>загадок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вместе</a:t>
          </a:r>
          <a:r>
            <a:rPr lang="en-US" sz="1100" kern="1200" dirty="0">
              <a:latin typeface="Arial"/>
              <a:cs typeface="Arial"/>
            </a:rPr>
            <a:t>?</a:t>
          </a:r>
        </a:p>
      </dsp:txBody>
      <dsp:txXfrm>
        <a:off x="4378639" y="4128707"/>
        <a:ext cx="1623261" cy="1016622"/>
      </dsp:txXfrm>
    </dsp:sp>
    <dsp:sp modelId="{CF6FD398-CC6E-4807-A14B-6296041912E3}">
      <dsp:nvSpPr>
        <dsp:cNvPr id="0" name=""/>
        <dsp:cNvSpPr/>
      </dsp:nvSpPr>
      <dsp:spPr>
        <a:xfrm>
          <a:off x="4262480" y="565382"/>
          <a:ext cx="4501490" cy="4501490"/>
        </a:xfrm>
        <a:custGeom>
          <a:avLst/>
          <a:gdLst/>
          <a:ahLst/>
          <a:cxnLst/>
          <a:rect l="0" t="0" r="0" b="0"/>
          <a:pathLst>
            <a:path>
              <a:moveTo>
                <a:pt x="376094" y="3496352"/>
              </a:moveTo>
              <a:arcTo wR="2250745" hR="2250745" stAng="8783882" swAng="2196162"/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EAF26-AC94-498E-B649-229E2DE60672}">
      <dsp:nvSpPr>
        <dsp:cNvPr id="0" name=""/>
        <dsp:cNvSpPr/>
      </dsp:nvSpPr>
      <dsp:spPr>
        <a:xfrm>
          <a:off x="3506011" y="1557300"/>
          <a:ext cx="1733255" cy="112661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  <a:cs typeface="Arial"/>
            </a:rPr>
            <a:t>5. </a:t>
          </a:r>
          <a:r>
            <a:rPr lang="en-US" sz="1100" kern="1200" dirty="0" err="1">
              <a:latin typeface="Arial"/>
              <a:cs typeface="Arial"/>
            </a:rPr>
            <a:t>Если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Енот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Читалкин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хочет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выбрать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книгу</a:t>
          </a:r>
          <a:r>
            <a:rPr lang="en-US" sz="1100" kern="1200" dirty="0">
              <a:latin typeface="Arial"/>
              <a:cs typeface="Arial"/>
            </a:rPr>
            <a:t> в </a:t>
          </a:r>
          <a:r>
            <a:rPr lang="en-US" sz="1100" kern="1200" dirty="0" err="1">
              <a:latin typeface="Arial"/>
              <a:cs typeface="Arial"/>
            </a:rPr>
            <a:t>жанре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приключений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или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загадок</a:t>
          </a:r>
          <a:r>
            <a:rPr lang="en-US" sz="1100" kern="1200" dirty="0">
              <a:latin typeface="Arial"/>
              <a:cs typeface="Arial"/>
            </a:rPr>
            <a:t>, </a:t>
          </a:r>
          <a:r>
            <a:rPr lang="en-US" sz="1100" kern="1200" dirty="0" err="1">
              <a:latin typeface="Arial"/>
              <a:cs typeface="Arial"/>
            </a:rPr>
            <a:t>сколько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всего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книг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он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может</a:t>
          </a:r>
          <a:r>
            <a:rPr lang="en-US" sz="1100" kern="1200" dirty="0">
              <a:latin typeface="Arial"/>
              <a:cs typeface="Arial"/>
            </a:rPr>
            <a:t> </a:t>
          </a:r>
          <a:r>
            <a:rPr lang="en-US" sz="1100" kern="1200" dirty="0" err="1">
              <a:latin typeface="Arial"/>
              <a:cs typeface="Arial"/>
            </a:rPr>
            <a:t>выбрать</a:t>
          </a:r>
          <a:r>
            <a:rPr lang="en-US" sz="1100" kern="1200" dirty="0">
              <a:latin typeface="Arial"/>
              <a:cs typeface="Arial"/>
            </a:rPr>
            <a:t>?</a:t>
          </a:r>
        </a:p>
      </dsp:txBody>
      <dsp:txXfrm>
        <a:off x="3561008" y="1612297"/>
        <a:ext cx="1623261" cy="1016622"/>
      </dsp:txXfrm>
    </dsp:sp>
    <dsp:sp modelId="{FF3B57FF-6DB0-429A-A9DD-34B8D37AC4EC}">
      <dsp:nvSpPr>
        <dsp:cNvPr id="0" name=""/>
        <dsp:cNvSpPr/>
      </dsp:nvSpPr>
      <dsp:spPr>
        <a:xfrm>
          <a:off x="4262480" y="565382"/>
          <a:ext cx="4501490" cy="4501490"/>
        </a:xfrm>
        <a:custGeom>
          <a:avLst/>
          <a:gdLst/>
          <a:ahLst/>
          <a:cxnLst/>
          <a:rect l="0" t="0" r="0" b="0"/>
          <a:pathLst>
            <a:path>
              <a:moveTo>
                <a:pt x="392199" y="981232"/>
              </a:moveTo>
              <a:arcTo wR="2250745" hR="2250745" stAng="12860143" swAng="1961355"/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BF6A4-7B41-4D1E-87AE-67EE1A9ED78B}">
      <dsp:nvSpPr>
        <dsp:cNvPr id="0" name=""/>
        <dsp:cNvSpPr/>
      </dsp:nvSpPr>
      <dsp:spPr>
        <a:xfrm>
          <a:off x="0" y="205886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1. Попросите читателя выбрать новую книгу</a:t>
          </a:r>
          <a:endParaRPr lang="ru-RU" sz="1400" kern="1200" dirty="0">
            <a:latin typeface="Arial"/>
            <a:cs typeface="Arial"/>
          </a:endParaRPr>
        </a:p>
      </dsp:txBody>
      <dsp:txXfrm>
        <a:off x="0" y="205886"/>
        <a:ext cx="2033220" cy="1219932"/>
      </dsp:txXfrm>
    </dsp:sp>
    <dsp:sp modelId="{47C495DC-F191-4A9A-B8B3-42AA29CEBB56}">
      <dsp:nvSpPr>
        <dsp:cNvPr id="0" name=""/>
        <dsp:cNvSpPr/>
      </dsp:nvSpPr>
      <dsp:spPr>
        <a:xfrm>
          <a:off x="2236543" y="205886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1099990"/>
                <a:satOff val="-4867"/>
                <a:lumOff val="-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99990"/>
                <a:satOff val="-4867"/>
                <a:lumOff val="-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99990"/>
                <a:satOff val="-4867"/>
                <a:lumOff val="-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2. Внесите информацию о возврате в библиотечную систему или журнал учёта</a:t>
          </a:r>
          <a:endParaRPr lang="ru-RU" sz="1400" kern="1200" dirty="0">
            <a:latin typeface="Arial"/>
            <a:cs typeface="Arial"/>
          </a:endParaRPr>
        </a:p>
      </dsp:txBody>
      <dsp:txXfrm>
        <a:off x="2236543" y="205886"/>
        <a:ext cx="2033220" cy="1219932"/>
      </dsp:txXfrm>
    </dsp:sp>
    <dsp:sp modelId="{9BE99DE7-E8B9-417C-9151-7DF0806BB025}">
      <dsp:nvSpPr>
        <dsp:cNvPr id="0" name=""/>
        <dsp:cNvSpPr/>
      </dsp:nvSpPr>
      <dsp:spPr>
        <a:xfrm>
          <a:off x="4473086" y="205886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3. Проверьте состояние возвращаемой книги на наличие повреждений</a:t>
          </a:r>
        </a:p>
      </dsp:txBody>
      <dsp:txXfrm>
        <a:off x="4473086" y="205886"/>
        <a:ext cx="2033220" cy="1219932"/>
      </dsp:txXfrm>
    </dsp:sp>
    <dsp:sp modelId="{EEC2F41A-5EF2-4285-B0FB-D611B6551563}">
      <dsp:nvSpPr>
        <dsp:cNvPr id="0" name=""/>
        <dsp:cNvSpPr/>
      </dsp:nvSpPr>
      <dsp:spPr>
        <a:xfrm>
          <a:off x="0" y="1629140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4. Убедитесь, что читатель понимает правила возврата и сроки</a:t>
          </a:r>
          <a:endParaRPr lang="ru-RU" sz="1400" kern="1200" dirty="0">
            <a:latin typeface="Arial"/>
            <a:cs typeface="Arial"/>
          </a:endParaRPr>
        </a:p>
      </dsp:txBody>
      <dsp:txXfrm>
        <a:off x="0" y="1629140"/>
        <a:ext cx="2033220" cy="1219932"/>
      </dsp:txXfrm>
    </dsp:sp>
    <dsp:sp modelId="{58A96708-8A3D-41CB-B1A8-6A8363AC9ED9}">
      <dsp:nvSpPr>
        <dsp:cNvPr id="0" name=""/>
        <dsp:cNvSpPr/>
      </dsp:nvSpPr>
      <dsp:spPr>
        <a:xfrm>
          <a:off x="2236543" y="1629140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5. Уберите возвращённую книгу на полку</a:t>
          </a:r>
        </a:p>
      </dsp:txBody>
      <dsp:txXfrm>
        <a:off x="2236543" y="1629140"/>
        <a:ext cx="2033220" cy="1219932"/>
      </dsp:txXfrm>
    </dsp:sp>
    <dsp:sp modelId="{12FF5A8F-A591-4A16-B28F-B8C482F9F006}">
      <dsp:nvSpPr>
        <dsp:cNvPr id="0" name=""/>
        <dsp:cNvSpPr/>
      </dsp:nvSpPr>
      <dsp:spPr>
        <a:xfrm>
          <a:off x="4473086" y="1629140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5499947"/>
                <a:satOff val="-24335"/>
                <a:lumOff val="-4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499947"/>
                <a:satOff val="-24335"/>
                <a:lumOff val="-4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499947"/>
                <a:satOff val="-24335"/>
                <a:lumOff val="-4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6. Принять книгу из рук читателя</a:t>
          </a:r>
        </a:p>
      </dsp:txBody>
      <dsp:txXfrm>
        <a:off x="4473086" y="1629140"/>
        <a:ext cx="2033220" cy="1219932"/>
      </dsp:txXfrm>
    </dsp:sp>
    <dsp:sp modelId="{B43C90C4-1199-47CB-9A97-27A56CF9BD02}">
      <dsp:nvSpPr>
        <dsp:cNvPr id="0" name=""/>
        <dsp:cNvSpPr/>
      </dsp:nvSpPr>
      <dsp:spPr>
        <a:xfrm>
          <a:off x="2236543" y="3052395"/>
          <a:ext cx="2033220" cy="1219932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/>
              <a:cs typeface="Times New Roman"/>
            </a:rPr>
            <a:t>7. Внесите данные книги в систему</a:t>
          </a:r>
        </a:p>
      </dsp:txBody>
      <dsp:txXfrm>
        <a:off x="2236543" y="3052395"/>
        <a:ext cx="2033220" cy="121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3157992"/>
            <a:ext cx="6662058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/>
                <a:cs typeface="Arial"/>
              </a:rPr>
              <a:t>Рабочий лист для развития читательской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D02E4-4199-3BA4-AEB9-63AF9A06A54B}"/>
              </a:ext>
            </a:extLst>
          </p:cNvPr>
          <p:cNvSpPr txBox="1"/>
          <p:nvPr/>
        </p:nvSpPr>
        <p:spPr>
          <a:xfrm>
            <a:off x="489859" y="664029"/>
            <a:ext cx="666205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Arial"/>
                <a:cs typeface="Times New Roman"/>
              </a:rPr>
              <a:t>Енот</a:t>
            </a:r>
            <a:r>
              <a:rPr lang="ru-RU" sz="2800" dirty="0">
                <a:latin typeface="Arial"/>
                <a:cs typeface="Times New Roman"/>
              </a:rPr>
              <a:t> Ч</a:t>
            </a:r>
            <a:r>
              <a:rPr lang="en-US" sz="2800" dirty="0">
                <a:latin typeface="Arial"/>
                <a:cs typeface="Times New Roman"/>
              </a:rPr>
              <a:t>италкин, </a:t>
            </a:r>
            <a:r>
              <a:rPr lang="en-US" sz="2800" dirty="0" err="1">
                <a:latin typeface="Arial"/>
                <a:cs typeface="Times New Roman"/>
              </a:rPr>
              <a:t>любитель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книг</a:t>
            </a:r>
            <a:r>
              <a:rPr lang="en-US" sz="2800" dirty="0">
                <a:latin typeface="Arial"/>
                <a:cs typeface="Times New Roman"/>
              </a:rPr>
              <a:t>, </a:t>
            </a:r>
            <a:r>
              <a:rPr lang="en-US" sz="2800" dirty="0" err="1">
                <a:latin typeface="Arial"/>
                <a:cs typeface="Times New Roman"/>
              </a:rPr>
              <a:t>однажды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решил</a:t>
            </a:r>
            <a:r>
              <a:rPr lang="en-US" sz="2800" dirty="0">
                <a:latin typeface="Arial"/>
                <a:cs typeface="Times New Roman"/>
              </a:rPr>
              <a:t>, </a:t>
            </a:r>
            <a:r>
              <a:rPr lang="en-US" sz="2800" dirty="0" err="1">
                <a:latin typeface="Arial"/>
                <a:cs typeface="Times New Roman"/>
              </a:rPr>
              <a:t>что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мир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на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страницах</a:t>
            </a:r>
            <a:r>
              <a:rPr lang="en-US" sz="2800" dirty="0">
                <a:latin typeface="Arial"/>
                <a:cs typeface="Times New Roman"/>
              </a:rPr>
              <a:t> – </a:t>
            </a:r>
            <a:r>
              <a:rPr lang="en-US" sz="2800" dirty="0" err="1">
                <a:latin typeface="Arial"/>
                <a:cs typeface="Times New Roman"/>
              </a:rPr>
              <a:t>это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лишь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начало</a:t>
            </a:r>
            <a:r>
              <a:rPr lang="en-US" sz="2800" dirty="0">
                <a:latin typeface="Arial"/>
                <a:cs typeface="Times New Roman"/>
              </a:rPr>
              <a:t>. </a:t>
            </a:r>
            <a:r>
              <a:rPr lang="en-US" sz="2800" dirty="0" err="1">
                <a:latin typeface="Arial"/>
                <a:cs typeface="Times New Roman"/>
              </a:rPr>
              <a:t>Он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собрал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небольшой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рюкзак</a:t>
            </a:r>
            <a:r>
              <a:rPr lang="en-US" sz="2800" dirty="0">
                <a:latin typeface="Arial"/>
                <a:cs typeface="Times New Roman"/>
              </a:rPr>
              <a:t>, </a:t>
            </a:r>
            <a:r>
              <a:rPr lang="en-US" sz="2800" dirty="0" err="1">
                <a:latin typeface="Arial"/>
                <a:cs typeface="Times New Roman"/>
              </a:rPr>
              <a:t>взял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любимую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книгу</a:t>
            </a:r>
            <a:r>
              <a:rPr lang="en-US" sz="2800" dirty="0">
                <a:latin typeface="Arial"/>
                <a:cs typeface="Times New Roman"/>
              </a:rPr>
              <a:t> и </a:t>
            </a:r>
            <a:r>
              <a:rPr lang="en-US" sz="2800" dirty="0" err="1">
                <a:latin typeface="Arial"/>
                <a:cs typeface="Times New Roman"/>
              </a:rPr>
              <a:t>отправился</a:t>
            </a:r>
            <a:r>
              <a:rPr lang="en-US" sz="2800" dirty="0">
                <a:latin typeface="Arial"/>
                <a:cs typeface="Times New Roman"/>
              </a:rPr>
              <a:t> в </a:t>
            </a:r>
            <a:r>
              <a:rPr lang="en-US" sz="2800" dirty="0" err="1">
                <a:latin typeface="Arial"/>
                <a:cs typeface="Times New Roman"/>
              </a:rPr>
              <a:t>путешествие</a:t>
            </a:r>
            <a:r>
              <a:rPr lang="en-US" sz="2800" dirty="0">
                <a:latin typeface="Arial"/>
                <a:cs typeface="Times New Roman"/>
              </a:rPr>
              <a:t>. </a:t>
            </a:r>
            <a:r>
              <a:rPr lang="en-US" sz="2800" dirty="0" err="1">
                <a:latin typeface="Arial"/>
                <a:cs typeface="Times New Roman"/>
              </a:rPr>
              <a:t>Енот</a:t>
            </a:r>
            <a:r>
              <a:rPr lang="ru-RU" sz="2800" dirty="0">
                <a:latin typeface="Arial"/>
                <a:cs typeface="Times New Roman"/>
              </a:rPr>
              <a:t> Ч</a:t>
            </a:r>
            <a:r>
              <a:rPr lang="en-US" sz="2800" dirty="0">
                <a:latin typeface="Arial"/>
                <a:cs typeface="Times New Roman"/>
              </a:rPr>
              <a:t>италкин </a:t>
            </a:r>
            <a:r>
              <a:rPr lang="en-US" sz="2800" dirty="0" err="1">
                <a:latin typeface="Arial"/>
                <a:cs typeface="Times New Roman"/>
              </a:rPr>
              <a:t>хотел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увидеть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мир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своими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глазами</a:t>
            </a:r>
            <a:r>
              <a:rPr lang="en-US" sz="2800" dirty="0">
                <a:latin typeface="Arial"/>
                <a:cs typeface="Times New Roman"/>
              </a:rPr>
              <a:t>, </a:t>
            </a:r>
            <a:r>
              <a:rPr lang="en-US" sz="2800" dirty="0" err="1">
                <a:latin typeface="Arial"/>
                <a:cs typeface="Times New Roman"/>
              </a:rPr>
              <a:t>познакомиться</a:t>
            </a:r>
            <a:r>
              <a:rPr lang="en-US" sz="2800" dirty="0">
                <a:latin typeface="Arial"/>
                <a:cs typeface="Times New Roman"/>
              </a:rPr>
              <a:t> с </a:t>
            </a:r>
            <a:r>
              <a:rPr lang="en-US" sz="2800" dirty="0" err="1">
                <a:latin typeface="Arial"/>
                <a:cs typeface="Times New Roman"/>
              </a:rPr>
              <a:t>людьми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разных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профессий</a:t>
            </a:r>
            <a:r>
              <a:rPr lang="en-US" sz="2800" dirty="0">
                <a:latin typeface="Arial"/>
                <a:cs typeface="Times New Roman"/>
              </a:rPr>
              <a:t> и </a:t>
            </a:r>
            <a:r>
              <a:rPr lang="en-US" sz="2800" dirty="0" err="1">
                <a:latin typeface="Arial"/>
                <a:cs typeface="Times New Roman"/>
              </a:rPr>
              <a:t>узнать</a:t>
            </a:r>
            <a:r>
              <a:rPr lang="en-US" sz="2800" dirty="0">
                <a:latin typeface="Arial"/>
                <a:cs typeface="Times New Roman"/>
              </a:rPr>
              <a:t>, </a:t>
            </a:r>
            <a:r>
              <a:rPr lang="en-US" sz="2800" dirty="0" err="1">
                <a:latin typeface="Arial"/>
                <a:cs typeface="Times New Roman"/>
              </a:rPr>
              <a:t>как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на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самом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деле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всё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устроено</a:t>
            </a:r>
            <a:r>
              <a:rPr lang="en-US" sz="2800" dirty="0">
                <a:latin typeface="Arial"/>
                <a:cs typeface="Times New Roman"/>
              </a:rPr>
              <a:t>.</a:t>
            </a:r>
          </a:p>
          <a:p>
            <a:br>
              <a:rPr lang="en-US" sz="2800" dirty="0">
                <a:latin typeface="Arial"/>
              </a:rPr>
            </a:br>
            <a:r>
              <a:rPr lang="en-US" sz="2800" dirty="0" err="1">
                <a:latin typeface="Arial"/>
                <a:cs typeface="Times New Roman"/>
              </a:rPr>
              <a:t>Давайте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узнаем</a:t>
            </a:r>
            <a:r>
              <a:rPr lang="en-US" sz="2800" dirty="0">
                <a:latin typeface="Arial"/>
                <a:cs typeface="Times New Roman"/>
              </a:rPr>
              <a:t>, с </a:t>
            </a:r>
            <a:r>
              <a:rPr lang="en-US" sz="2800" dirty="0" err="1">
                <a:latin typeface="Arial"/>
                <a:cs typeface="Times New Roman"/>
              </a:rPr>
              <a:t>кем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Енот</a:t>
            </a:r>
            <a:r>
              <a:rPr lang="ru-RU" sz="2800" dirty="0">
                <a:latin typeface="Arial"/>
                <a:cs typeface="Times New Roman"/>
              </a:rPr>
              <a:t> Ч</a:t>
            </a:r>
            <a:r>
              <a:rPr lang="en-US" sz="2800" dirty="0">
                <a:latin typeface="Arial"/>
                <a:cs typeface="Times New Roman"/>
              </a:rPr>
              <a:t>италкин </a:t>
            </a:r>
            <a:r>
              <a:rPr lang="en-US" sz="2800" dirty="0" err="1">
                <a:latin typeface="Arial"/>
                <a:cs typeface="Times New Roman"/>
              </a:rPr>
              <a:t>сегодня</a:t>
            </a:r>
            <a:r>
              <a:rPr lang="en-US" sz="2800" dirty="0">
                <a:latin typeface="Arial"/>
                <a:cs typeface="Times New Roman"/>
              </a:rPr>
              <a:t> </a:t>
            </a:r>
            <a:r>
              <a:rPr lang="en-US" sz="2800" dirty="0" err="1">
                <a:latin typeface="Arial"/>
                <a:cs typeface="Times New Roman"/>
              </a:rPr>
              <a:t>познакомиться</a:t>
            </a:r>
            <a:r>
              <a:rPr lang="en-US" sz="2800" dirty="0">
                <a:latin typeface="Arial"/>
                <a:cs typeface="Times New Roman"/>
              </a:rPr>
              <a:t>!</a:t>
            </a:r>
            <a:r>
              <a:rPr lang="ru-RU" sz="2800" dirty="0">
                <a:latin typeface="Arial"/>
                <a:cs typeface="Times New Roman"/>
              </a:rPr>
              <a:t> </a:t>
            </a:r>
          </a:p>
        </p:txBody>
      </p:sp>
      <p:pic>
        <p:nvPicPr>
          <p:cNvPr id="9" name="Рисунок 8" descr="Изображение выглядит как млекопитающее, енот, Енот-полоскун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E19894E0-4A24-FF60-F16C-24ACCF34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51" y="-453117"/>
            <a:ext cx="5898695" cy="81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182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5AD76-50D5-FDE4-1F61-4BF03283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36525"/>
            <a:ext cx="11332028" cy="1347334"/>
          </a:xfrm>
        </p:spPr>
        <p:txBody>
          <a:bodyPr/>
          <a:lstStyle/>
          <a:p>
            <a:pPr algn="ctr"/>
            <a:r>
              <a:rPr lang="ru-RU" sz="2800" b="1" dirty="0">
                <a:latin typeface="Arial"/>
                <a:cs typeface="Times New Roman"/>
              </a:rPr>
              <a:t>Задние 1.</a:t>
            </a:r>
            <a:r>
              <a:rPr lang="ru-RU" sz="2800" dirty="0">
                <a:latin typeface="Arial"/>
                <a:cs typeface="Times New Roman"/>
              </a:rPr>
              <a:t> Внимательно прочитайте текст и ответьте на вопросы.</a:t>
            </a:r>
            <a:endParaRPr lang="ru-RU" sz="28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C63F2A62-8104-4F3D-96E7-D2926584AEE9}"/>
              </a:ext>
            </a:extLst>
          </p:cNvPr>
          <p:cNvSpPr/>
          <p:nvPr/>
        </p:nvSpPr>
        <p:spPr>
          <a:xfrm>
            <a:off x="6555906" y="805063"/>
            <a:ext cx="4140570" cy="777387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Что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такое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библиотека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?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4AFBFFAA-C500-01A9-8647-8F456B0BF120}"/>
              </a:ext>
            </a:extLst>
          </p:cNvPr>
          <p:cNvSpPr/>
          <p:nvPr/>
        </p:nvSpPr>
        <p:spPr>
          <a:xfrm>
            <a:off x="427250" y="2427033"/>
            <a:ext cx="7145025" cy="777387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2.Кто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такой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библиотекарь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чем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он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занимается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?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2FF23945-A641-11D7-448B-9C7BF2715ACF}"/>
              </a:ext>
            </a:extLst>
          </p:cNvPr>
          <p:cNvSpPr/>
          <p:nvPr/>
        </p:nvSpPr>
        <p:spPr>
          <a:xfrm>
            <a:off x="1102164" y="4582405"/>
            <a:ext cx="8037653" cy="777387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3.Почему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работа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библиотекаря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важна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для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читателей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?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BBB0DD1-B374-F953-741C-0A0C346CF31E}"/>
              </a:ext>
            </a:extLst>
          </p:cNvPr>
          <p:cNvSpPr/>
          <p:nvPr/>
        </p:nvSpPr>
        <p:spPr>
          <a:xfrm>
            <a:off x="2769008" y="1575220"/>
            <a:ext cx="6040599" cy="598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/>
                <a:cs typeface="Times New Roman"/>
              </a:rPr>
              <a:t>Место, где можно взять книги на время</a:t>
            </a:r>
            <a:endParaRPr lang="ru-RU" sz="2400" dirty="0">
              <a:latin typeface="Arial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372362B-C595-0E21-817E-0D92C9552D5C}"/>
              </a:ext>
            </a:extLst>
          </p:cNvPr>
          <p:cNvSpPr/>
          <p:nvPr/>
        </p:nvSpPr>
        <p:spPr>
          <a:xfrm>
            <a:off x="1451837" y="3197191"/>
            <a:ext cx="6911456" cy="1164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/>
                <a:cs typeface="Times New Roman"/>
              </a:rPr>
              <a:t>Библиотекарь — это человек, который помогает читателям находить книги, организует мероприятия и проводит чтения</a:t>
            </a: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694E294-52B6-3019-5178-1CF74DE28915}"/>
              </a:ext>
            </a:extLst>
          </p:cNvPr>
          <p:cNvSpPr/>
          <p:nvPr/>
        </p:nvSpPr>
        <p:spPr>
          <a:xfrm>
            <a:off x="167322" y="5352563"/>
            <a:ext cx="8348370" cy="14037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/>
                <a:cs typeface="Times New Roman"/>
              </a:rPr>
              <a:t>Работа библиотекаря важна, потому что она помогает людям находить нужную информацию, развиваться и получать новые знания</a:t>
            </a: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Рисунок 5" descr="Изображение выглядит как книга, полка, книжный шкаф, сова&#10;&#10;Автоматически созданное описание">
            <a:extLst>
              <a:ext uri="{FF2B5EF4-FFF2-40B4-BE49-F238E27FC236}">
                <a16:creationId xmlns:a16="http://schemas.microsoft.com/office/drawing/2014/main" id="{78CB0C15-A44A-881A-E99A-3F3DB026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793" y="1869620"/>
            <a:ext cx="3630386" cy="36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2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нига, полка, книжный шкаф, сова&#10;&#10;Автоматически созданное описание">
            <a:extLst>
              <a:ext uri="{FF2B5EF4-FFF2-40B4-BE49-F238E27FC236}">
                <a16:creationId xmlns:a16="http://schemas.microsoft.com/office/drawing/2014/main" id="{972AABC3-6B66-0904-F88E-DB1F9C7F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424" y="1838851"/>
            <a:ext cx="4384221" cy="51464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2943-615B-4896-4A67-0AC84556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14754"/>
            <a:ext cx="11103428" cy="1347334"/>
          </a:xfrm>
        </p:spPr>
        <p:txBody>
          <a:bodyPr/>
          <a:lstStyle/>
          <a:p>
            <a:pPr algn="ctr"/>
            <a:r>
              <a:rPr lang="ru-RU" sz="2800" b="1" dirty="0">
                <a:latin typeface="Arial"/>
                <a:cs typeface="Arial"/>
              </a:rPr>
              <a:t>Задние 1.</a:t>
            </a:r>
            <a:r>
              <a:rPr lang="ru-RU" sz="2800" dirty="0">
                <a:latin typeface="Arial"/>
                <a:cs typeface="Arial"/>
              </a:rPr>
              <a:t> Внимательно прочитайте текст и ответьте на вопросы.</a:t>
            </a:r>
          </a:p>
          <a:p>
            <a:endParaRPr lang="ru-RU" dirty="0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FA60D90A-FB5C-1D4E-E46C-16624EDE61CE}"/>
              </a:ext>
            </a:extLst>
          </p:cNvPr>
          <p:cNvSpPr/>
          <p:nvPr/>
        </p:nvSpPr>
        <p:spPr>
          <a:xfrm>
            <a:off x="383707" y="1186062"/>
            <a:ext cx="10486940" cy="766500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4.Что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сделал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Читалкин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чтобы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попробовать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себя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роли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библиотекаря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?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A2AD44C5-37FB-30A1-4DDB-D18D044396A8}"/>
              </a:ext>
            </a:extLst>
          </p:cNvPr>
          <p:cNvSpPr/>
          <p:nvPr/>
        </p:nvSpPr>
        <p:spPr>
          <a:xfrm>
            <a:off x="4389650" y="3700662"/>
            <a:ext cx="5871397" cy="1158387"/>
          </a:xfrm>
          <a:prstGeom prst="round2Diag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5.Что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Енот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Читалкин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рассказал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своим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друзьям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после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возвращения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Times New Roman"/>
              </a:rPr>
              <a:t>домой</a:t>
            </a:r>
            <a:r>
              <a:rPr lang="en-US" sz="2400" dirty="0">
                <a:solidFill>
                  <a:schemeClr val="tx1"/>
                </a:solidFill>
                <a:latin typeface="Arial"/>
                <a:cs typeface="Times New Roman"/>
              </a:rPr>
              <a:t>?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B2B5CC3-3B5B-2ED3-8471-676B416F01A7}"/>
              </a:ext>
            </a:extLst>
          </p:cNvPr>
          <p:cNvSpPr/>
          <p:nvPr/>
        </p:nvSpPr>
        <p:spPr>
          <a:xfrm>
            <a:off x="5087666" y="4851818"/>
            <a:ext cx="6704628" cy="1164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/>
                <a:cs typeface="Times New Roman"/>
              </a:rPr>
              <a:t>Он рассказал им о важности чтения и о том, сколько интересного можно узнать из книг</a:t>
            </a: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4D7A3A3-3C09-65E9-06E0-420BFD3CCE0A}"/>
              </a:ext>
            </a:extLst>
          </p:cNvPr>
          <p:cNvSpPr/>
          <p:nvPr/>
        </p:nvSpPr>
        <p:spPr>
          <a:xfrm>
            <a:off x="5631952" y="1945335"/>
            <a:ext cx="6465142" cy="1164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err="1">
                <a:solidFill>
                  <a:schemeClr val="tx1"/>
                </a:solidFill>
                <a:latin typeface="Arial"/>
                <a:cs typeface="Times New Roman"/>
              </a:rPr>
              <a:t>Читалкин</a:t>
            </a:r>
            <a:r>
              <a:rPr lang="ru-RU" sz="2400" dirty="0">
                <a:solidFill>
                  <a:schemeClr val="tx1"/>
                </a:solidFill>
                <a:latin typeface="Arial"/>
                <a:cs typeface="Times New Roman"/>
              </a:rPr>
              <a:t> помогал расставлять книги и организовал викторину для детей, чтобы попробовать себя в роли библиотекаря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493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206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E5A5DAE9-6A3D-CB51-839F-1BDF573F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366" y="1445301"/>
            <a:ext cx="1419071" cy="145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48A33-8AEB-3879-9101-1EC3F8B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3" y="90306"/>
            <a:ext cx="12014616" cy="13505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/>
                <a:cs typeface="Times New Roman"/>
              </a:rPr>
              <a:t>Задание 2</a:t>
            </a:r>
            <a:r>
              <a:rPr lang="ru-RU" sz="2400" dirty="0">
                <a:latin typeface="Arial"/>
                <a:cs typeface="Times New Roman"/>
              </a:rPr>
              <a:t>. Войдя в библиотеку, Енот </a:t>
            </a:r>
            <a:r>
              <a:rPr lang="ru-RU" sz="2400" err="1">
                <a:latin typeface="Arial"/>
                <a:cs typeface="Times New Roman"/>
              </a:rPr>
              <a:t>Читалкин</a:t>
            </a:r>
            <a:r>
              <a:rPr lang="ru-RU" sz="2400" dirty="0">
                <a:latin typeface="Arial"/>
                <a:cs typeface="Times New Roman"/>
              </a:rPr>
              <a:t> увидел на стене таблицу с информацией о популярных книгах среди читателей. Помогите ему разобраться с этой таблицей и ответьте на вопросы.</a:t>
            </a:r>
            <a:endParaRPr lang="ru-RU" sz="2400" dirty="0">
              <a:latin typeface="Arial"/>
              <a:cs typeface="Arial"/>
            </a:endParaRPr>
          </a:p>
          <a:p>
            <a:pPr algn="ctr"/>
            <a:endParaRPr lang="ru-RU" sz="2400" dirty="0">
              <a:latin typeface="Arial"/>
              <a:cs typeface="Arial"/>
            </a:endParaRPr>
          </a:p>
        </p:txBody>
      </p:sp>
      <p:graphicFrame>
        <p:nvGraphicFramePr>
          <p:cNvPr id="28" name="Объект 2">
            <a:extLst>
              <a:ext uri="{FF2B5EF4-FFF2-40B4-BE49-F238E27FC236}">
                <a16:creationId xmlns:a16="http://schemas.microsoft.com/office/drawing/2014/main" id="{8C603C4A-DDC3-82C9-571E-B42D16B8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01727"/>
              </p:ext>
            </p:extLst>
          </p:nvPr>
        </p:nvGraphicFramePr>
        <p:xfrm>
          <a:off x="205346" y="1439610"/>
          <a:ext cx="6201699" cy="497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0" name="Таблица 189">
            <a:extLst>
              <a:ext uri="{FF2B5EF4-FFF2-40B4-BE49-F238E27FC236}">
                <a16:creationId xmlns:a16="http://schemas.microsoft.com/office/drawing/2014/main" id="{E98C320F-B803-1462-3447-03ADDAB66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88441"/>
              </p:ext>
            </p:extLst>
          </p:nvPr>
        </p:nvGraphicFramePr>
        <p:xfrm>
          <a:off x="6520721" y="2635770"/>
          <a:ext cx="5403542" cy="406139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670274">
                  <a:extLst>
                    <a:ext uri="{9D8B030D-6E8A-4147-A177-3AD203B41FA5}">
                      <a16:colId xmlns:a16="http://schemas.microsoft.com/office/drawing/2014/main" val="2822985455"/>
                    </a:ext>
                  </a:extLst>
                </a:gridCol>
                <a:gridCol w="1829296">
                  <a:extLst>
                    <a:ext uri="{9D8B030D-6E8A-4147-A177-3AD203B41FA5}">
                      <a16:colId xmlns:a16="http://schemas.microsoft.com/office/drawing/2014/main" val="895649987"/>
                    </a:ext>
                  </a:extLst>
                </a:gridCol>
                <a:gridCol w="1903972">
                  <a:extLst>
                    <a:ext uri="{9D8B030D-6E8A-4147-A177-3AD203B41FA5}">
                      <a16:colId xmlns:a16="http://schemas.microsoft.com/office/drawing/2014/main" val="3224013410"/>
                    </a:ext>
                  </a:extLst>
                </a:gridCol>
              </a:tblGrid>
              <a:tr h="81227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Название книги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Жанр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Количество взятых книг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47891"/>
                  </a:ext>
                </a:extLst>
              </a:tr>
              <a:tr h="81227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«Приключение в лесу»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Приключения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744451"/>
                  </a:ext>
                </a:extLst>
              </a:tr>
              <a:tr h="81227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«Сказки для малышей»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Сказки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995409"/>
                  </a:ext>
                </a:extLst>
              </a:tr>
              <a:tr h="81227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«Загадки природы»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Научные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036798"/>
                  </a:ext>
                </a:extLst>
              </a:tr>
              <a:tr h="81227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«Тайны старого замка»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Приключения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477346"/>
                  </a:ext>
                </a:extLst>
              </a:tr>
            </a:tbl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5F17F0BF-9BB5-FF53-F886-3EF06B80A2EA}"/>
              </a:ext>
            </a:extLst>
          </p:cNvPr>
          <p:cNvSpPr txBox="1"/>
          <p:nvPr/>
        </p:nvSpPr>
        <p:spPr>
          <a:xfrm>
            <a:off x="1185959" y="2637267"/>
            <a:ext cx="18572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err="1">
                <a:solidFill>
                  <a:srgbClr val="FF0000"/>
                </a:solidFill>
                <a:latin typeface="Arial"/>
                <a:cs typeface="Arial"/>
              </a:rPr>
              <a:t>Ответ:"Сказки</a:t>
            </a:r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 для малышей"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4DEE5E6-0A41-D9D0-7ED7-50E3B5F02DC3}"/>
              </a:ext>
            </a:extLst>
          </p:cNvPr>
          <p:cNvSpPr txBox="1"/>
          <p:nvPr/>
        </p:nvSpPr>
        <p:spPr>
          <a:xfrm>
            <a:off x="3659335" y="2724710"/>
            <a:ext cx="25817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Ответ: 50</a:t>
            </a:r>
            <a:endParaRPr lang="ru-RU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AA8F6AB4-5A17-9A7B-E458-071642F14FE4}"/>
              </a:ext>
            </a:extLst>
          </p:cNvPr>
          <p:cNvSpPr txBox="1"/>
          <p:nvPr/>
        </p:nvSpPr>
        <p:spPr>
          <a:xfrm>
            <a:off x="723761" y="6085004"/>
            <a:ext cx="18572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Ответ: 90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2EACB961-8DCB-E217-450C-AC6F6D1C4A64}"/>
              </a:ext>
            </a:extLst>
          </p:cNvPr>
          <p:cNvSpPr txBox="1"/>
          <p:nvPr/>
        </p:nvSpPr>
        <p:spPr>
          <a:xfrm>
            <a:off x="973597" y="4373627"/>
            <a:ext cx="22944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err="1">
                <a:solidFill>
                  <a:srgbClr val="FF0000"/>
                </a:solidFill>
                <a:latin typeface="Arial"/>
                <a:cs typeface="Arial"/>
              </a:rPr>
              <a:t>Ответ:"Приключения</a:t>
            </a:r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 в лесу" </a:t>
            </a:r>
            <a:endParaRPr lang="ru-RU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D6A0E418-CDF3-DC5D-9AE6-3CBE79205F71}"/>
              </a:ext>
            </a:extLst>
          </p:cNvPr>
          <p:cNvSpPr txBox="1"/>
          <p:nvPr/>
        </p:nvSpPr>
        <p:spPr>
          <a:xfrm>
            <a:off x="4233959" y="4373627"/>
            <a:ext cx="18572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err="1">
                <a:solidFill>
                  <a:srgbClr val="FF0000"/>
                </a:solidFill>
                <a:latin typeface="Arial"/>
                <a:cs typeface="Arial"/>
              </a:rPr>
              <a:t>Ответ:"Загадки</a:t>
            </a:r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 природы" </a:t>
            </a:r>
            <a:endParaRPr lang="ru-RU"/>
          </a:p>
        </p:txBody>
      </p:sp>
      <p:pic>
        <p:nvPicPr>
          <p:cNvPr id="374" name="Рисунок 373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50B0B7C3-5DB7-9E0A-353E-E4E881E1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61" t="658" r="12739" b="40936"/>
          <a:stretch/>
        </p:blipFill>
        <p:spPr>
          <a:xfrm>
            <a:off x="58609" y="6090137"/>
            <a:ext cx="914405" cy="68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1051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89" grpId="0"/>
      <p:bldP spid="354" grpId="0"/>
      <p:bldP spid="355" grpId="0"/>
      <p:bldP spid="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лекопитающее, книга, енот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5F0DAA88-B167-AE79-C5B3-77CC4ACB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19" y="1823237"/>
            <a:ext cx="1381595" cy="133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508C-879A-73AC-A1C8-FA2C96EA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0" y="227715"/>
            <a:ext cx="12052091" cy="13505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latin typeface="Arial"/>
                <a:cs typeface="Times New Roman"/>
              </a:rPr>
              <a:t>Задние 3. </a:t>
            </a:r>
            <a:r>
              <a:rPr lang="ru-RU" sz="2800" dirty="0">
                <a:latin typeface="Arial"/>
                <a:cs typeface="Times New Roman"/>
              </a:rPr>
              <a:t>Рядом </a:t>
            </a:r>
            <a:r>
              <a:rPr lang="ru-RU" sz="2800">
                <a:latin typeface="Arial"/>
                <a:cs typeface="Times New Roman"/>
              </a:rPr>
              <a:t>с таблицей </a:t>
            </a:r>
            <a:r>
              <a:rPr lang="ru-RU" sz="2800" dirty="0">
                <a:latin typeface="Arial"/>
                <a:cs typeface="Times New Roman"/>
              </a:rPr>
              <a:t>Енот </a:t>
            </a:r>
            <a:r>
              <a:rPr lang="ru-RU" sz="2800" dirty="0" err="1">
                <a:latin typeface="Arial"/>
                <a:cs typeface="Times New Roman"/>
              </a:rPr>
              <a:t>Читалкин</a:t>
            </a:r>
            <a:r>
              <a:rPr lang="ru-RU" sz="2800" dirty="0">
                <a:latin typeface="Arial"/>
                <a:cs typeface="Times New Roman"/>
              </a:rPr>
              <a:t> заметил диаграмму, которая показывала популярные жанры книг среди читателей. Помогите ему правильно прочитать диаграмму.</a:t>
            </a:r>
            <a:endParaRPr lang="ru-RU" sz="2800" dirty="0">
              <a:latin typeface="Arial"/>
              <a:cs typeface="Arial"/>
            </a:endParaRPr>
          </a:p>
          <a:p>
            <a:pPr algn="ctr"/>
            <a:endParaRPr lang="ru-RU" sz="2800" dirty="0">
              <a:latin typeface="Arial"/>
              <a:cs typeface="Arial"/>
            </a:endParaRPr>
          </a:p>
        </p:txBody>
      </p:sp>
      <p:pic>
        <p:nvPicPr>
          <p:cNvPr id="5" name="Рисунок 4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EC3CAB1-E0AE-CB0C-C8CB-24370F16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7" y="2865462"/>
            <a:ext cx="5006404" cy="246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3" name="TextBox 3">
            <a:extLst>
              <a:ext uri="{FF2B5EF4-FFF2-40B4-BE49-F238E27FC236}">
                <a16:creationId xmlns:a16="http://schemas.microsoft.com/office/drawing/2014/main" id="{95F36A0F-D5A3-8D91-FA6F-108CCD344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27068"/>
              </p:ext>
            </p:extLst>
          </p:nvPr>
        </p:nvGraphicFramePr>
        <p:xfrm>
          <a:off x="2398906" y="1465769"/>
          <a:ext cx="13026451" cy="52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4" name="Шестиугольник 293">
            <a:extLst>
              <a:ext uri="{FF2B5EF4-FFF2-40B4-BE49-F238E27FC236}">
                <a16:creationId xmlns:a16="http://schemas.microsoft.com/office/drawing/2014/main" id="{4AF73EEE-3CEC-7D23-412E-3AD92BBFFD5D}"/>
              </a:ext>
            </a:extLst>
          </p:cNvPr>
          <p:cNvSpPr/>
          <p:nvPr/>
        </p:nvSpPr>
        <p:spPr>
          <a:xfrm>
            <a:off x="7534222" y="3541094"/>
            <a:ext cx="2746756" cy="178798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1. Сказки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  <a:endParaRPr lang="ru-RU"/>
          </a:p>
          <a:p>
            <a:pPr algn="ctr"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2. 6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3.Научные книги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4.  9 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5. 11 книг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0" name="Рисунок 339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40E8D041-A635-ECFA-9836-D0EB21503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561" t="658" r="12739" b="40936"/>
          <a:stretch/>
        </p:blipFill>
        <p:spPr>
          <a:xfrm>
            <a:off x="11183809" y="6054968"/>
            <a:ext cx="914405" cy="68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865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A1AC0862-7F33-3F55-C820-5AE83B31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627" y="1037492"/>
            <a:ext cx="1840527" cy="17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33C8D-4FE1-2E1E-96DD-DC81EF45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341679"/>
            <a:ext cx="11007969" cy="10442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/>
                <a:cs typeface="Times New Roman"/>
              </a:rPr>
              <a:t>Задание 4.</a:t>
            </a:r>
            <a:r>
              <a:rPr lang="ru-RU" sz="2800" dirty="0">
                <a:latin typeface="Arial"/>
                <a:cs typeface="Times New Roman"/>
              </a:rPr>
              <a:t> Помогите Еноту </a:t>
            </a:r>
            <a:r>
              <a:rPr lang="ru-RU" sz="2800" err="1">
                <a:latin typeface="Arial"/>
                <a:cs typeface="Times New Roman"/>
              </a:rPr>
              <a:t>Читалкину</a:t>
            </a:r>
            <a:r>
              <a:rPr lang="ru-RU" sz="2800" dirty="0">
                <a:latin typeface="Arial"/>
                <a:cs typeface="Times New Roman"/>
              </a:rPr>
              <a:t> правильно соотнести профессии и их обязанности.</a:t>
            </a:r>
            <a:endParaRPr lang="ru-RU" sz="2800">
              <a:latin typeface="Arial"/>
              <a:cs typeface="Arial"/>
            </a:endParaRP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4EF0955-EF73-ED2B-0C12-B09F42034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57590"/>
              </p:ext>
            </p:extLst>
          </p:nvPr>
        </p:nvGraphicFramePr>
        <p:xfrm>
          <a:off x="351691" y="2473568"/>
          <a:ext cx="11507920" cy="348378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599874">
                  <a:extLst>
                    <a:ext uri="{9D8B030D-6E8A-4147-A177-3AD203B41FA5}">
                      <a16:colId xmlns:a16="http://schemas.microsoft.com/office/drawing/2014/main" val="1855500297"/>
                    </a:ext>
                  </a:extLst>
                </a:gridCol>
                <a:gridCol w="8908046">
                  <a:extLst>
                    <a:ext uri="{9D8B030D-6E8A-4147-A177-3AD203B41FA5}">
                      <a16:colId xmlns:a16="http://schemas.microsoft.com/office/drawing/2014/main" val="1085308902"/>
                    </a:ext>
                  </a:extLst>
                </a:gridCol>
              </a:tblGrid>
              <a:tr h="766959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Профессии 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Обязанности 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65364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1.Библиотекарь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А. Пишет книги и статьи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197417"/>
                  </a:ext>
                </a:extLst>
              </a:tr>
              <a:tr h="474784"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Читатель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 Б. Издает книги и отвечает за их тираж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9645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Автор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В. Помогает людям находить нужные книги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050968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Издатель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Г. Проверяет тексты на ошибки и улучшает их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343783"/>
                  </a:ext>
                </a:extLst>
              </a:tr>
              <a:tr h="619857"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Редактор</a:t>
                      </a: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Д. Читает книги и делится своими впечатлениями</a:t>
                      </a: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23294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E4C1EBB6-9480-51B2-D4F9-C75B4415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61" t="658" r="12739" b="40936"/>
          <a:stretch/>
        </p:blipFill>
        <p:spPr>
          <a:xfrm>
            <a:off x="199286" y="6054968"/>
            <a:ext cx="914405" cy="68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A500796B-A719-7346-C1E2-14AF83D46D37}"/>
              </a:ext>
            </a:extLst>
          </p:cNvPr>
          <p:cNvSpPr/>
          <p:nvPr/>
        </p:nvSpPr>
        <p:spPr>
          <a:xfrm>
            <a:off x="10842032" y="4977069"/>
            <a:ext cx="1022662" cy="1630712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1- В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2- Д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3- А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4- Б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5- Г</a:t>
            </a:r>
            <a:r>
              <a:rPr lang="en-US" sz="180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6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AD1C2-06D4-23B0-D288-E7D41C92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564417"/>
            <a:ext cx="11476892" cy="1349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latin typeface="Arial"/>
                <a:cs typeface="Times New Roman"/>
              </a:rPr>
              <a:t>Задание 5. </a:t>
            </a:r>
            <a:r>
              <a:rPr lang="ru-RU" sz="2800" dirty="0">
                <a:latin typeface="Arial"/>
                <a:cs typeface="Times New Roman"/>
              </a:rPr>
              <a:t>Прочитай шаги и расставь их в правильном порядке, чтобы получить пошаговую инструкцию действий библиотекаря при возврате книг и выдачи новой. Номера шагов нужно записать в порядке, в котором они должны выполняться.</a:t>
            </a:r>
            <a:endParaRPr lang="ru-RU" sz="2800">
              <a:latin typeface="Arial"/>
              <a:cs typeface="Arial"/>
            </a:endParaRPr>
          </a:p>
          <a:p>
            <a:endParaRPr lang="ru-RU" dirty="0"/>
          </a:p>
        </p:txBody>
      </p:sp>
      <p:graphicFrame>
        <p:nvGraphicFramePr>
          <p:cNvPr id="1294" name="Схема 1293">
            <a:extLst>
              <a:ext uri="{FF2B5EF4-FFF2-40B4-BE49-F238E27FC236}">
                <a16:creationId xmlns:a16="http://schemas.microsoft.com/office/drawing/2014/main" id="{5AF8BCF9-9251-F948-8635-2BA961E33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320717"/>
              </p:ext>
            </p:extLst>
          </p:nvPr>
        </p:nvGraphicFramePr>
        <p:xfrm>
          <a:off x="5275385" y="2022230"/>
          <a:ext cx="6506307" cy="447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8" name="Рисунок 1337" descr="Изображение выглядит как енот, млекопитающее, книга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2DD9C339-899C-A5F2-F21B-E84AB58BD4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61" t="658" r="12739" b="40936"/>
          <a:stretch/>
        </p:blipFill>
        <p:spPr>
          <a:xfrm>
            <a:off x="11066578" y="6008076"/>
            <a:ext cx="914405" cy="68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92" name="Рисунок 1391" descr="Изображение выглядит как млекопитающее, книга, енот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5E84E986-B185-F35F-464E-89B3A9391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34" y="2015636"/>
            <a:ext cx="4674577" cy="4491404"/>
          </a:xfrm>
          <a:prstGeom prst="rect">
            <a:avLst/>
          </a:prstGeom>
        </p:spPr>
      </p:pic>
      <p:sp>
        <p:nvSpPr>
          <p:cNvPr id="1441" name="Прямоугольник: скругленные противолежащие углы 1440">
            <a:extLst>
              <a:ext uri="{FF2B5EF4-FFF2-40B4-BE49-F238E27FC236}">
                <a16:creationId xmlns:a16="http://schemas.microsoft.com/office/drawing/2014/main" id="{B1D3172C-33C6-0650-F6AE-9653BB0901DC}"/>
              </a:ext>
            </a:extLst>
          </p:cNvPr>
          <p:cNvSpPr/>
          <p:nvPr/>
        </p:nvSpPr>
        <p:spPr>
          <a:xfrm>
            <a:off x="6247120" y="6011402"/>
            <a:ext cx="1964135" cy="51108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Ответ:6321745</a:t>
            </a:r>
          </a:p>
        </p:txBody>
      </p:sp>
    </p:spTree>
    <p:extLst>
      <p:ext uri="{BB962C8B-B14F-4D97-AF65-F5344CB8AC3E}">
        <p14:creationId xmlns:p14="http://schemas.microsoft.com/office/powerpoint/2010/main" val="2002261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Рабочий лист для развития читательской функциональной грамотности</vt:lpstr>
      <vt:lpstr>Презентация PowerPoint</vt:lpstr>
      <vt:lpstr>Задние 1. Внимательно прочитайте текст и ответьте на вопросы. </vt:lpstr>
      <vt:lpstr>Задние 1. Внимательно прочитайте текст и ответьте на вопросы. </vt:lpstr>
      <vt:lpstr>Задание 2. Войдя в библиотеку, Енот Читалкин увидел на стене таблицу с информацией о популярных книгах среди читателей. Помогите ему разобраться с этой таблицей и ответьте на вопросы. </vt:lpstr>
      <vt:lpstr>Задние 3. Рядом с таблицей Енот Читалкин заметил диаграмму, которая показывала популярные жанры книг среди читателей. Помогите ему правильно прочитать диаграмму. </vt:lpstr>
      <vt:lpstr>Задание 4. Помогите Еноту Читалкину правильно соотнести профессии и их обязанности. </vt:lpstr>
      <vt:lpstr>Задание 5. Прочитай шаги и расставь их в правильном порядке, чтобы получить пошаговую инструкцию действий библиотекаря при возврате книг и выдачи новой. Номера шагов нужно записать в порядке, в котором они должны выполняться.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565</cp:revision>
  <dcterms:created xsi:type="dcterms:W3CDTF">2024-12-03T03:34:39Z</dcterms:created>
  <dcterms:modified xsi:type="dcterms:W3CDTF">2024-12-03T07:57:55Z</dcterms:modified>
</cp:coreProperties>
</file>