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71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5" y="1308100"/>
            <a:ext cx="11304123" cy="21818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100</a:t>
            </a:r>
            <a:r>
              <a:rPr lang="ru-RU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% : </a:t>
            </a:r>
            <a:r>
              <a:rPr lang="ru-RU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Рабочая </a:t>
            </a:r>
            <a:r>
              <a:rPr lang="ru-RU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тетрадь </a:t>
            </a:r>
            <a:r>
              <a:rPr lang="ru-RU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обучающихся </a:t>
            </a:r>
            <a:r>
              <a:rPr lang="ru-RU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основной школы </a:t>
            </a:r>
            <a:r>
              <a:rPr lang="ru-RU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</a:t>
            </a:r>
            <a:r>
              <a:rPr lang="ru-RU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теме «Проценты</a:t>
            </a:r>
            <a:r>
              <a:rPr lang="ru-RU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»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73901" y="363094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29" y="112398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929" y="1035728"/>
            <a:ext cx="107580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Набиева Динара Рашидовна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Родыгина Анастасия Владимировна, Филимонова Софья Андреевна,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Брагин Артём Алексеевич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Мальцева Лариса </a:t>
            </a:r>
            <a:r>
              <a:rPr lang="ru-RU" sz="2000" dirty="0" smtClean="0"/>
              <a:t>Анатольевна, </a:t>
            </a:r>
            <a:r>
              <a:rPr lang="ru-RU" sz="2000" dirty="0"/>
              <a:t>учитель математики МБОУ Вязьма-Брянская СОШ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им</a:t>
            </a:r>
            <a:r>
              <a:rPr lang="ru-RU" sz="2000" dirty="0"/>
              <a:t>. Героя Российской Федерации А.В. </a:t>
            </a:r>
            <a:r>
              <a:rPr lang="ru-RU" sz="2000" dirty="0" err="1"/>
              <a:t>Пуцыкина</a:t>
            </a:r>
            <a:r>
              <a:rPr lang="ru-RU" sz="2000" dirty="0"/>
              <a:t> Вяземского района Смоленской области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Зеленина Наталья Алексеевна, кандидат педагогических наук,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доцент </a:t>
            </a:r>
            <a:r>
              <a:rPr lang="ru-RU" sz="2000" dirty="0"/>
              <a:t>кафедры фундаментальной математики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ФГБОУ </a:t>
            </a:r>
            <a:r>
              <a:rPr lang="ru-RU" sz="2000" dirty="0"/>
              <a:t>ВО «Вятский государственный университет</a:t>
            </a:r>
            <a:r>
              <a:rPr lang="ru-RU" sz="2000" dirty="0" smtClean="0"/>
              <a:t>», г. Киров</a:t>
            </a: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2" y="2769425"/>
            <a:ext cx="10597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Недостаточный уровень подготовки </a:t>
            </a:r>
            <a:r>
              <a:rPr lang="ru-RU" sz="2400" i="1" dirty="0" smtClean="0"/>
              <a:t>обучающихся </a:t>
            </a:r>
            <a:r>
              <a:rPr lang="ru-RU" sz="2400" i="1" dirty="0"/>
              <a:t>основной школы к решению различных типов задач на проценты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563013"/>
            <a:ext cx="105978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Противоречие между </a:t>
            </a:r>
            <a:r>
              <a:rPr lang="ru-RU" sz="2400" b="1" i="1" dirty="0"/>
              <a:t>необходимостью </a:t>
            </a:r>
            <a:r>
              <a:rPr lang="ru-RU" sz="2400" i="1" dirty="0" smtClean="0"/>
              <a:t>научить обучающихся основной </a:t>
            </a:r>
            <a:r>
              <a:rPr lang="ru-RU" sz="2400" i="1" dirty="0"/>
              <a:t>школы решать различные типы задач на проценты и </a:t>
            </a:r>
            <a:r>
              <a:rPr lang="ru-RU" sz="2400" b="1" i="1" dirty="0"/>
              <a:t>отсутствием </a:t>
            </a:r>
            <a:r>
              <a:rPr lang="ru-RU" sz="2400" i="1" dirty="0"/>
              <a:t>содержательных,</a:t>
            </a:r>
            <a:r>
              <a:rPr lang="ru-RU" sz="2400" b="1" i="1" dirty="0"/>
              <a:t> </a:t>
            </a:r>
            <a:r>
              <a:rPr lang="ru-RU" sz="2400" i="1" dirty="0"/>
              <a:t>наглядных и удобных в применении дидактических средств </a:t>
            </a:r>
            <a:r>
              <a:rPr lang="ru-RU" sz="2400" i="1" dirty="0" smtClean="0"/>
              <a:t>обучения </a:t>
            </a:r>
            <a:endParaRPr lang="ru-RU" sz="2400" b="1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8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</a:t>
            </a:r>
            <a:r>
              <a:rPr lang="ru-RU" sz="2400" i="1" dirty="0"/>
              <a:t>уровня подготовки </a:t>
            </a:r>
            <a:r>
              <a:rPr lang="ru-RU" sz="2400" i="1" dirty="0" smtClean="0"/>
              <a:t>обучающихся </a:t>
            </a:r>
            <a:r>
              <a:rPr lang="ru-RU" sz="2400" i="1" dirty="0"/>
              <a:t>основной школы к решению различных типов задач на проценты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994639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/>
              <a:t>Рабочая тетрадь </a:t>
            </a:r>
            <a:r>
              <a:rPr lang="ru-RU" sz="2400" i="1" dirty="0"/>
              <a:t>для уроков и внеклассных занятий по решению различных типов задач на проценты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134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58</cp:revision>
  <dcterms:created xsi:type="dcterms:W3CDTF">2021-03-02T07:04:14Z</dcterms:created>
  <dcterms:modified xsi:type="dcterms:W3CDTF">2021-11-15T16:47:58Z</dcterms:modified>
</cp:coreProperties>
</file>