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77" r:id="rId2"/>
    <p:sldId id="461" r:id="rId3"/>
    <p:sldId id="460" r:id="rId4"/>
    <p:sldId id="464" r:id="rId5"/>
    <p:sldId id="467" r:id="rId6"/>
    <p:sldId id="475" r:id="rId7"/>
    <p:sldId id="472" r:id="rId8"/>
    <p:sldId id="469" r:id="rId9"/>
    <p:sldId id="474" r:id="rId10"/>
    <p:sldId id="476" r:id="rId11"/>
    <p:sldId id="470" r:id="rId12"/>
    <p:sldId id="473" r:id="rId13"/>
    <p:sldId id="468" r:id="rId14"/>
  </p:sldIdLst>
  <p:sldSz cx="12192000" cy="6858000"/>
  <p:notesSz cx="6858000" cy="9144000"/>
  <p:embeddedFontLst>
    <p:embeddedFont>
      <p:font typeface="Arial Unicode MS" panose="020B0604020202020204" pitchFamily="34" charset="-128"/>
      <p:regular r:id="rId17"/>
    </p:embeddedFont>
    <p:embeddedFont>
      <p:font typeface="Centaur" panose="02030504050205020304" pitchFamily="18" charset="0"/>
      <p:regular r:id="rId18"/>
    </p:embeddedFont>
    <p:embeddedFont>
      <p:font typeface="Montserrat Black" pitchFamily="2" charset="-52"/>
      <p:bold r:id="rId19"/>
      <p:boldItalic r:id="rId20"/>
    </p:embeddedFont>
    <p:embeddedFont>
      <p:font typeface="Montserrat Light" pitchFamily="2" charset="-52"/>
      <p:regular r:id="rId21"/>
      <p:italic r:id="rId22"/>
    </p:embeddedFont>
    <p:embeddedFont>
      <p:font typeface="맑은 고딕" panose="020B0502040504020204" pitchFamily="34" charset="0"/>
      <p:regular r:id="rId23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CFCF"/>
    <a:srgbClr val="E74635"/>
    <a:srgbClr val="E94F37"/>
    <a:srgbClr val="F3F3E9"/>
    <a:srgbClr val="FCECE8"/>
    <a:srgbClr val="6DD5C1"/>
    <a:srgbClr val="FF4B62"/>
    <a:srgbClr val="5C29F9"/>
    <a:srgbClr val="03CAD2"/>
    <a:srgbClr val="FFC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14" y="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9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font" Target="fonts/font2.fntdata" /><Relationship Id="rId26" Type="http://schemas.openxmlformats.org/officeDocument/2006/relationships/viewProps" Target="viewProps.xml" /><Relationship Id="rId3" Type="http://schemas.openxmlformats.org/officeDocument/2006/relationships/slide" Target="slides/slide2.xml" /><Relationship Id="rId21" Type="http://schemas.openxmlformats.org/officeDocument/2006/relationships/font" Target="fonts/font5.fntdata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font" Target="fonts/font1.fntdata" /><Relationship Id="rId25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handoutMaster" Target="handoutMasters/handoutMaster1.xml" /><Relationship Id="rId20" Type="http://schemas.openxmlformats.org/officeDocument/2006/relationships/font" Target="fonts/font4.fntdata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font" Target="fonts/font8.fntdata" /><Relationship Id="rId5" Type="http://schemas.openxmlformats.org/officeDocument/2006/relationships/slide" Target="slides/slide4.xml" /><Relationship Id="rId15" Type="http://schemas.openxmlformats.org/officeDocument/2006/relationships/notesMaster" Target="notesMasters/notesMaster1.xml" /><Relationship Id="rId23" Type="http://schemas.openxmlformats.org/officeDocument/2006/relationships/font" Target="fonts/font7.fntdata" /><Relationship Id="rId28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font" Target="fonts/font3.fntdata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font" Target="fonts/font6.fntdata" /><Relationship Id="rId27" Type="http://schemas.openxmlformats.org/officeDocument/2006/relationships/theme" Target="theme/theme1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47FDBB1-5EC9-40FD-9A36-D4E35C581F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F663819-6E29-4FB7-BF1C-93C4B4D769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5FC5A-1932-4642-9CF8-618CD292DDF6}" type="datetimeFigureOut">
              <a:rPr lang="ko-KR" altLang="en-US" smtClean="0"/>
              <a:t>2021-04-19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6AF1716-40E8-4512-B252-D7362A0E94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EE3C99E-C3C0-40AD-AD91-8E96E8F586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86696-F86F-4066-9FDD-77F2B013FA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8592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2021-04-19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5" Type="http://schemas.openxmlformats.org/officeDocument/2006/relationships/image" Target="../media/image4.svg" /><Relationship Id="rId4" Type="http://schemas.openxmlformats.org/officeDocument/2006/relationships/image" Target="../media/image3.png" 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hyperlink" Target="http://www.pptmon.com/" TargetMode="External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4.svg" /><Relationship Id="rId5" Type="http://schemas.openxmlformats.org/officeDocument/2006/relationships/image" Target="../media/image3.png" /><Relationship Id="rId4" Type="http://schemas.openxmlformats.org/officeDocument/2006/relationships/image" Target="../media/image2.svg" 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5" Type="http://schemas.openxmlformats.org/officeDocument/2006/relationships/image" Target="../media/image4.svg" /><Relationship Id="rId4" Type="http://schemas.openxmlformats.org/officeDocument/2006/relationships/image" Target="../media/image3.png" 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5" Type="http://schemas.openxmlformats.org/officeDocument/2006/relationships/image" Target="../media/image4.svg" /><Relationship Id="rId4" Type="http://schemas.openxmlformats.org/officeDocument/2006/relationships/image" Target="../media/image3.png" 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5" Type="http://schemas.openxmlformats.org/officeDocument/2006/relationships/image" Target="../media/image4.svg" /><Relationship Id="rId4" Type="http://schemas.openxmlformats.org/officeDocument/2006/relationships/image" Target="../media/image3.png" 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5" Type="http://schemas.openxmlformats.org/officeDocument/2006/relationships/image" Target="../media/image4.svg" /><Relationship Id="rId4" Type="http://schemas.openxmlformats.org/officeDocument/2006/relationships/image" Target="../media/image3.png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5" Type="http://schemas.openxmlformats.org/officeDocument/2006/relationships/image" Target="../media/image4.svg" /><Relationship Id="rId4" Type="http://schemas.openxmlformats.org/officeDocument/2006/relationships/image" Target="../media/image3.png" 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5" Type="http://schemas.openxmlformats.org/officeDocument/2006/relationships/image" Target="../media/image4.svg" /><Relationship Id="rId4" Type="http://schemas.openxmlformats.org/officeDocument/2006/relationships/image" Target="../media/image3.png" 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5" Type="http://schemas.openxmlformats.org/officeDocument/2006/relationships/image" Target="../media/image4.svg" /><Relationship Id="rId4" Type="http://schemas.openxmlformats.org/officeDocument/2006/relationships/image" Target="../media/image3.png" 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5" Type="http://schemas.openxmlformats.org/officeDocument/2006/relationships/image" Target="../media/image4.svg" /><Relationship Id="rId4" Type="http://schemas.openxmlformats.org/officeDocument/2006/relationships/image" Target="../media/image3.png" 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5" Type="http://schemas.openxmlformats.org/officeDocument/2006/relationships/image" Target="../media/image4.svg" /><Relationship Id="rId4" Type="http://schemas.openxmlformats.org/officeDocument/2006/relationships/image" Target="../media/image3.png" 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5" Type="http://schemas.openxmlformats.org/officeDocument/2006/relationships/image" Target="../media/image4.svg" /><Relationship Id="rId4" Type="http://schemas.openxmlformats.org/officeDocument/2006/relationships/image" Target="../media/image3.png" 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5" Type="http://schemas.openxmlformats.org/officeDocument/2006/relationships/image" Target="../media/image4.svg" /><Relationship Id="rId4" Type="http://schemas.openxmlformats.org/officeDocument/2006/relationships/image" Target="../media/image3.png" 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 /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Relationship Id="rId5" Type="http://schemas.openxmlformats.org/officeDocument/2006/relationships/image" Target="../media/image4.svg" /><Relationship Id="rId4" Type="http://schemas.openxmlformats.org/officeDocument/2006/relationships/image" Target="../media/image3.png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래픽 1">
            <a:extLst>
              <a:ext uri="{FF2B5EF4-FFF2-40B4-BE49-F238E27FC236}">
                <a16:creationId xmlns:a16="http://schemas.microsoft.com/office/drawing/2014/main" id="{988095A3-A94E-40D4-910B-944BF2E013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0000" r="42042"/>
          <a:stretch/>
        </p:blipFill>
        <p:spPr>
          <a:xfrm>
            <a:off x="10249729" y="0"/>
            <a:ext cx="1942271" cy="1671638"/>
          </a:xfrm>
          <a:prstGeom prst="rect">
            <a:avLst/>
          </a:prstGeom>
        </p:spPr>
      </p:pic>
      <p:pic>
        <p:nvPicPr>
          <p:cNvPr id="3" name="그래픽 2">
            <a:extLst>
              <a:ext uri="{FF2B5EF4-FFF2-40B4-BE49-F238E27FC236}">
                <a16:creationId xmlns:a16="http://schemas.microsoft.com/office/drawing/2014/main" id="{49BCDF87-21B7-4BE2-B718-C454070F7C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53750" y="1319213"/>
            <a:ext cx="704850" cy="70485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986C91BE-77E5-4056-A47C-DE51A7C66BD6}"/>
              </a:ext>
            </a:extLst>
          </p:cNvPr>
          <p:cNvSpPr/>
          <p:nvPr userDrawn="1"/>
        </p:nvSpPr>
        <p:spPr>
          <a:xfrm>
            <a:off x="0" y="0"/>
            <a:ext cx="1276350" cy="2533650"/>
          </a:xfrm>
          <a:prstGeom prst="rect">
            <a:avLst/>
          </a:prstGeom>
          <a:solidFill>
            <a:srgbClr val="E746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22" name="자유형: 도형 21">
            <a:extLst>
              <a:ext uri="{FF2B5EF4-FFF2-40B4-BE49-F238E27FC236}">
                <a16:creationId xmlns:a16="http://schemas.microsoft.com/office/drawing/2014/main" id="{DCA06886-AB9A-4C1C-9715-700E7BA62A55}"/>
              </a:ext>
            </a:extLst>
          </p:cNvPr>
          <p:cNvSpPr/>
          <p:nvPr userDrawn="1"/>
        </p:nvSpPr>
        <p:spPr>
          <a:xfrm>
            <a:off x="4948565" y="4678136"/>
            <a:ext cx="393008" cy="1475014"/>
          </a:xfrm>
          <a:custGeom>
            <a:avLst/>
            <a:gdLst>
              <a:gd name="connsiteX0" fmla="*/ 0 w 949166"/>
              <a:gd name="connsiteY0" fmla="*/ 3220367 h 3562350"/>
              <a:gd name="connsiteX1" fmla="*/ 367245 w 949166"/>
              <a:gd name="connsiteY1" fmla="*/ 3562350 h 3562350"/>
              <a:gd name="connsiteX2" fmla="*/ 159215 w 949166"/>
              <a:gd name="connsiteY2" fmla="*/ 3562350 h 3562350"/>
              <a:gd name="connsiteX3" fmla="*/ 0 w 949166"/>
              <a:gd name="connsiteY3" fmla="*/ 3414103 h 3562350"/>
              <a:gd name="connsiteX4" fmla="*/ 0 w 949166"/>
              <a:gd name="connsiteY4" fmla="*/ 2603605 h 3562350"/>
              <a:gd name="connsiteX5" fmla="*/ 944423 w 949166"/>
              <a:gd name="connsiteY5" fmla="*/ 3562350 h 3562350"/>
              <a:gd name="connsiteX6" fmla="*/ 752399 w 949166"/>
              <a:gd name="connsiteY6" fmla="*/ 3562350 h 3562350"/>
              <a:gd name="connsiteX7" fmla="*/ 0 w 949166"/>
              <a:gd name="connsiteY7" fmla="*/ 2798582 h 3562350"/>
              <a:gd name="connsiteX8" fmla="*/ 0 w 949166"/>
              <a:gd name="connsiteY8" fmla="*/ 2071802 h 3562350"/>
              <a:gd name="connsiteX9" fmla="*/ 949166 w 949166"/>
              <a:gd name="connsiteY9" fmla="*/ 3027441 h 3562350"/>
              <a:gd name="connsiteX10" fmla="*/ 949166 w 949166"/>
              <a:gd name="connsiteY10" fmla="*/ 3221946 h 3562350"/>
              <a:gd name="connsiteX11" fmla="*/ 0 w 949166"/>
              <a:gd name="connsiteY11" fmla="*/ 2266397 h 3562350"/>
              <a:gd name="connsiteX12" fmla="*/ 0 w 949166"/>
              <a:gd name="connsiteY12" fmla="*/ 1496967 h 3562350"/>
              <a:gd name="connsiteX13" fmla="*/ 949166 w 949166"/>
              <a:gd name="connsiteY13" fmla="*/ 2452425 h 3562350"/>
              <a:gd name="connsiteX14" fmla="*/ 949166 w 949166"/>
              <a:gd name="connsiteY14" fmla="*/ 2647017 h 3562350"/>
              <a:gd name="connsiteX15" fmla="*/ 0 w 949166"/>
              <a:gd name="connsiteY15" fmla="*/ 1691468 h 3562350"/>
              <a:gd name="connsiteX16" fmla="*/ 0 w 949166"/>
              <a:gd name="connsiteY16" fmla="*/ 907751 h 3562350"/>
              <a:gd name="connsiteX17" fmla="*/ 949166 w 949166"/>
              <a:gd name="connsiteY17" fmla="*/ 1863208 h 3562350"/>
              <a:gd name="connsiteX18" fmla="*/ 949166 w 949166"/>
              <a:gd name="connsiteY18" fmla="*/ 2057800 h 3562350"/>
              <a:gd name="connsiteX19" fmla="*/ 0 w 949166"/>
              <a:gd name="connsiteY19" fmla="*/ 1102252 h 3562350"/>
              <a:gd name="connsiteX20" fmla="*/ 0 w 949166"/>
              <a:gd name="connsiteY20" fmla="*/ 332822 h 3562350"/>
              <a:gd name="connsiteX21" fmla="*/ 949166 w 949166"/>
              <a:gd name="connsiteY21" fmla="*/ 1288371 h 3562350"/>
              <a:gd name="connsiteX22" fmla="*/ 949166 w 949166"/>
              <a:gd name="connsiteY22" fmla="*/ 1482871 h 3562350"/>
              <a:gd name="connsiteX23" fmla="*/ 0 w 949166"/>
              <a:gd name="connsiteY23" fmla="*/ 527323 h 3562350"/>
              <a:gd name="connsiteX24" fmla="*/ 558201 w 949166"/>
              <a:gd name="connsiteY24" fmla="*/ 0 h 3562350"/>
              <a:gd name="connsiteX25" fmla="*/ 766227 w 949166"/>
              <a:gd name="connsiteY25" fmla="*/ 0 h 3562350"/>
              <a:gd name="connsiteX26" fmla="*/ 949166 w 949166"/>
              <a:gd name="connsiteY26" fmla="*/ 170338 h 3562350"/>
              <a:gd name="connsiteX27" fmla="*/ 949166 w 949166"/>
              <a:gd name="connsiteY27" fmla="*/ 363984 h 3562350"/>
              <a:gd name="connsiteX28" fmla="*/ 0 w 949166"/>
              <a:gd name="connsiteY28" fmla="*/ 0 h 3562350"/>
              <a:gd name="connsiteX29" fmla="*/ 189731 w 949166"/>
              <a:gd name="connsiteY29" fmla="*/ 0 h 3562350"/>
              <a:gd name="connsiteX30" fmla="*/ 945737 w 949166"/>
              <a:gd name="connsiteY30" fmla="*/ 767429 h 3562350"/>
              <a:gd name="connsiteX31" fmla="*/ 945737 w 949166"/>
              <a:gd name="connsiteY31" fmla="*/ 962406 h 3562350"/>
              <a:gd name="connsiteX32" fmla="*/ 0 w 949166"/>
              <a:gd name="connsiteY32" fmla="*/ 2328 h 35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49166" h="3562350">
                <a:moveTo>
                  <a:pt x="0" y="3220367"/>
                </a:moveTo>
                <a:lnTo>
                  <a:pt x="367245" y="3562350"/>
                </a:lnTo>
                <a:lnTo>
                  <a:pt x="159215" y="3562350"/>
                </a:lnTo>
                <a:lnTo>
                  <a:pt x="0" y="3414103"/>
                </a:lnTo>
                <a:close/>
                <a:moveTo>
                  <a:pt x="0" y="2603605"/>
                </a:moveTo>
                <a:lnTo>
                  <a:pt x="944423" y="3562350"/>
                </a:lnTo>
                <a:lnTo>
                  <a:pt x="752399" y="3562350"/>
                </a:lnTo>
                <a:lnTo>
                  <a:pt x="0" y="2798582"/>
                </a:lnTo>
                <a:close/>
                <a:moveTo>
                  <a:pt x="0" y="2071802"/>
                </a:moveTo>
                <a:lnTo>
                  <a:pt x="949166" y="3027441"/>
                </a:lnTo>
                <a:lnTo>
                  <a:pt x="949166" y="3221946"/>
                </a:lnTo>
                <a:lnTo>
                  <a:pt x="0" y="2266397"/>
                </a:lnTo>
                <a:close/>
                <a:moveTo>
                  <a:pt x="0" y="1496967"/>
                </a:moveTo>
                <a:lnTo>
                  <a:pt x="949166" y="2452425"/>
                </a:lnTo>
                <a:lnTo>
                  <a:pt x="949166" y="2647017"/>
                </a:lnTo>
                <a:lnTo>
                  <a:pt x="0" y="1691468"/>
                </a:lnTo>
                <a:close/>
                <a:moveTo>
                  <a:pt x="0" y="907751"/>
                </a:moveTo>
                <a:lnTo>
                  <a:pt x="949166" y="1863208"/>
                </a:lnTo>
                <a:lnTo>
                  <a:pt x="949166" y="2057800"/>
                </a:lnTo>
                <a:lnTo>
                  <a:pt x="0" y="1102252"/>
                </a:lnTo>
                <a:close/>
                <a:moveTo>
                  <a:pt x="0" y="332822"/>
                </a:moveTo>
                <a:lnTo>
                  <a:pt x="949166" y="1288371"/>
                </a:lnTo>
                <a:lnTo>
                  <a:pt x="949166" y="1482871"/>
                </a:lnTo>
                <a:lnTo>
                  <a:pt x="0" y="527323"/>
                </a:lnTo>
                <a:close/>
                <a:moveTo>
                  <a:pt x="558201" y="0"/>
                </a:moveTo>
                <a:lnTo>
                  <a:pt x="766227" y="0"/>
                </a:lnTo>
                <a:lnTo>
                  <a:pt x="949166" y="170338"/>
                </a:lnTo>
                <a:lnTo>
                  <a:pt x="949166" y="363984"/>
                </a:lnTo>
                <a:close/>
                <a:moveTo>
                  <a:pt x="0" y="0"/>
                </a:moveTo>
                <a:lnTo>
                  <a:pt x="189731" y="0"/>
                </a:lnTo>
                <a:lnTo>
                  <a:pt x="945737" y="767429"/>
                </a:lnTo>
                <a:lnTo>
                  <a:pt x="945737" y="962406"/>
                </a:lnTo>
                <a:lnTo>
                  <a:pt x="0" y="2328"/>
                </a:lnTo>
                <a:close/>
              </a:path>
            </a:pathLst>
          </a:custGeom>
          <a:solidFill>
            <a:srgbClr val="E746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06463987-D000-449D-AFA6-BEB6EA9742EE}"/>
              </a:ext>
            </a:extLst>
          </p:cNvPr>
          <p:cNvSpPr/>
          <p:nvPr userDrawn="1"/>
        </p:nvSpPr>
        <p:spPr>
          <a:xfrm>
            <a:off x="11110406" y="6153150"/>
            <a:ext cx="1081594" cy="704850"/>
          </a:xfrm>
          <a:prstGeom prst="rect">
            <a:avLst/>
          </a:prstGeom>
          <a:solidFill>
            <a:srgbClr val="E746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27" name="그림 개체 틀 4">
            <a:extLst>
              <a:ext uri="{FF2B5EF4-FFF2-40B4-BE49-F238E27FC236}">
                <a16:creationId xmlns:a16="http://schemas.microsoft.com/office/drawing/2014/main" id="{DE327459-3265-41FB-92BE-0DFAA5A1A4B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8175" y="475576"/>
            <a:ext cx="4310390" cy="534384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444271-A7B8-483E-9662-7F237D47F619}"/>
              </a:ext>
            </a:extLst>
          </p:cNvPr>
          <p:cNvSpPr txBox="1"/>
          <p:nvPr userDrawn="1"/>
        </p:nvSpPr>
        <p:spPr>
          <a:xfrm>
            <a:off x="4073025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 </a:t>
            </a:r>
            <a:r>
              <a:rPr lang="en-US" altLang="ko-KR" sz="1000" u="none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tempate</a:t>
            </a:r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그래픽 6">
            <a:extLst>
              <a:ext uri="{FF2B5EF4-FFF2-40B4-BE49-F238E27FC236}">
                <a16:creationId xmlns:a16="http://schemas.microsoft.com/office/drawing/2014/main" id="{48C52C75-938E-41A4-8F3B-C724C8647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7999" t="43055" r="1"/>
          <a:stretch/>
        </p:blipFill>
        <p:spPr>
          <a:xfrm>
            <a:off x="-1" y="-1"/>
            <a:ext cx="1081593" cy="1181661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1876C787-6B1E-4E9F-9AAA-72C2EF69FD90}"/>
              </a:ext>
            </a:extLst>
          </p:cNvPr>
          <p:cNvSpPr/>
          <p:nvPr userDrawn="1"/>
        </p:nvSpPr>
        <p:spPr>
          <a:xfrm>
            <a:off x="11110406" y="-1"/>
            <a:ext cx="1081594" cy="352425"/>
          </a:xfrm>
          <a:prstGeom prst="rect">
            <a:avLst/>
          </a:prstGeom>
          <a:solidFill>
            <a:srgbClr val="E746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E8A039A1-9584-4AAF-B256-0C92BACD1441}"/>
              </a:ext>
            </a:extLst>
          </p:cNvPr>
          <p:cNvSpPr/>
          <p:nvPr userDrawn="1"/>
        </p:nvSpPr>
        <p:spPr>
          <a:xfrm>
            <a:off x="6809961" y="5337175"/>
            <a:ext cx="263939" cy="990600"/>
          </a:xfrm>
          <a:custGeom>
            <a:avLst/>
            <a:gdLst>
              <a:gd name="connsiteX0" fmla="*/ 0 w 949166"/>
              <a:gd name="connsiteY0" fmla="*/ 3220367 h 3562350"/>
              <a:gd name="connsiteX1" fmla="*/ 367245 w 949166"/>
              <a:gd name="connsiteY1" fmla="*/ 3562350 h 3562350"/>
              <a:gd name="connsiteX2" fmla="*/ 159215 w 949166"/>
              <a:gd name="connsiteY2" fmla="*/ 3562350 h 3562350"/>
              <a:gd name="connsiteX3" fmla="*/ 0 w 949166"/>
              <a:gd name="connsiteY3" fmla="*/ 3414103 h 3562350"/>
              <a:gd name="connsiteX4" fmla="*/ 0 w 949166"/>
              <a:gd name="connsiteY4" fmla="*/ 2603605 h 3562350"/>
              <a:gd name="connsiteX5" fmla="*/ 944423 w 949166"/>
              <a:gd name="connsiteY5" fmla="*/ 3562350 h 3562350"/>
              <a:gd name="connsiteX6" fmla="*/ 752399 w 949166"/>
              <a:gd name="connsiteY6" fmla="*/ 3562350 h 3562350"/>
              <a:gd name="connsiteX7" fmla="*/ 0 w 949166"/>
              <a:gd name="connsiteY7" fmla="*/ 2798582 h 3562350"/>
              <a:gd name="connsiteX8" fmla="*/ 0 w 949166"/>
              <a:gd name="connsiteY8" fmla="*/ 2071802 h 3562350"/>
              <a:gd name="connsiteX9" fmla="*/ 949166 w 949166"/>
              <a:gd name="connsiteY9" fmla="*/ 3027441 h 3562350"/>
              <a:gd name="connsiteX10" fmla="*/ 949166 w 949166"/>
              <a:gd name="connsiteY10" fmla="*/ 3221946 h 3562350"/>
              <a:gd name="connsiteX11" fmla="*/ 0 w 949166"/>
              <a:gd name="connsiteY11" fmla="*/ 2266397 h 3562350"/>
              <a:gd name="connsiteX12" fmla="*/ 0 w 949166"/>
              <a:gd name="connsiteY12" fmla="*/ 1496967 h 3562350"/>
              <a:gd name="connsiteX13" fmla="*/ 949166 w 949166"/>
              <a:gd name="connsiteY13" fmla="*/ 2452425 h 3562350"/>
              <a:gd name="connsiteX14" fmla="*/ 949166 w 949166"/>
              <a:gd name="connsiteY14" fmla="*/ 2647017 h 3562350"/>
              <a:gd name="connsiteX15" fmla="*/ 0 w 949166"/>
              <a:gd name="connsiteY15" fmla="*/ 1691468 h 3562350"/>
              <a:gd name="connsiteX16" fmla="*/ 0 w 949166"/>
              <a:gd name="connsiteY16" fmla="*/ 907751 h 3562350"/>
              <a:gd name="connsiteX17" fmla="*/ 949166 w 949166"/>
              <a:gd name="connsiteY17" fmla="*/ 1863208 h 3562350"/>
              <a:gd name="connsiteX18" fmla="*/ 949166 w 949166"/>
              <a:gd name="connsiteY18" fmla="*/ 2057800 h 3562350"/>
              <a:gd name="connsiteX19" fmla="*/ 0 w 949166"/>
              <a:gd name="connsiteY19" fmla="*/ 1102252 h 3562350"/>
              <a:gd name="connsiteX20" fmla="*/ 0 w 949166"/>
              <a:gd name="connsiteY20" fmla="*/ 332822 h 3562350"/>
              <a:gd name="connsiteX21" fmla="*/ 949166 w 949166"/>
              <a:gd name="connsiteY21" fmla="*/ 1288371 h 3562350"/>
              <a:gd name="connsiteX22" fmla="*/ 949166 w 949166"/>
              <a:gd name="connsiteY22" fmla="*/ 1482871 h 3562350"/>
              <a:gd name="connsiteX23" fmla="*/ 0 w 949166"/>
              <a:gd name="connsiteY23" fmla="*/ 527323 h 3562350"/>
              <a:gd name="connsiteX24" fmla="*/ 558201 w 949166"/>
              <a:gd name="connsiteY24" fmla="*/ 0 h 3562350"/>
              <a:gd name="connsiteX25" fmla="*/ 766227 w 949166"/>
              <a:gd name="connsiteY25" fmla="*/ 0 h 3562350"/>
              <a:gd name="connsiteX26" fmla="*/ 949166 w 949166"/>
              <a:gd name="connsiteY26" fmla="*/ 170338 h 3562350"/>
              <a:gd name="connsiteX27" fmla="*/ 949166 w 949166"/>
              <a:gd name="connsiteY27" fmla="*/ 363984 h 3562350"/>
              <a:gd name="connsiteX28" fmla="*/ 0 w 949166"/>
              <a:gd name="connsiteY28" fmla="*/ 0 h 3562350"/>
              <a:gd name="connsiteX29" fmla="*/ 189731 w 949166"/>
              <a:gd name="connsiteY29" fmla="*/ 0 h 3562350"/>
              <a:gd name="connsiteX30" fmla="*/ 945737 w 949166"/>
              <a:gd name="connsiteY30" fmla="*/ 767429 h 3562350"/>
              <a:gd name="connsiteX31" fmla="*/ 945737 w 949166"/>
              <a:gd name="connsiteY31" fmla="*/ 962406 h 3562350"/>
              <a:gd name="connsiteX32" fmla="*/ 0 w 949166"/>
              <a:gd name="connsiteY32" fmla="*/ 2328 h 35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49166" h="3562350">
                <a:moveTo>
                  <a:pt x="0" y="3220367"/>
                </a:moveTo>
                <a:lnTo>
                  <a:pt x="367245" y="3562350"/>
                </a:lnTo>
                <a:lnTo>
                  <a:pt x="159215" y="3562350"/>
                </a:lnTo>
                <a:lnTo>
                  <a:pt x="0" y="3414103"/>
                </a:lnTo>
                <a:close/>
                <a:moveTo>
                  <a:pt x="0" y="2603605"/>
                </a:moveTo>
                <a:lnTo>
                  <a:pt x="944423" y="3562350"/>
                </a:lnTo>
                <a:lnTo>
                  <a:pt x="752399" y="3562350"/>
                </a:lnTo>
                <a:lnTo>
                  <a:pt x="0" y="2798582"/>
                </a:lnTo>
                <a:close/>
                <a:moveTo>
                  <a:pt x="0" y="2071802"/>
                </a:moveTo>
                <a:lnTo>
                  <a:pt x="949166" y="3027441"/>
                </a:lnTo>
                <a:lnTo>
                  <a:pt x="949166" y="3221946"/>
                </a:lnTo>
                <a:lnTo>
                  <a:pt x="0" y="2266397"/>
                </a:lnTo>
                <a:close/>
                <a:moveTo>
                  <a:pt x="0" y="1496967"/>
                </a:moveTo>
                <a:lnTo>
                  <a:pt x="949166" y="2452425"/>
                </a:lnTo>
                <a:lnTo>
                  <a:pt x="949166" y="2647017"/>
                </a:lnTo>
                <a:lnTo>
                  <a:pt x="0" y="1691468"/>
                </a:lnTo>
                <a:close/>
                <a:moveTo>
                  <a:pt x="0" y="907751"/>
                </a:moveTo>
                <a:lnTo>
                  <a:pt x="949166" y="1863208"/>
                </a:lnTo>
                <a:lnTo>
                  <a:pt x="949166" y="2057800"/>
                </a:lnTo>
                <a:lnTo>
                  <a:pt x="0" y="1102252"/>
                </a:lnTo>
                <a:close/>
                <a:moveTo>
                  <a:pt x="0" y="332822"/>
                </a:moveTo>
                <a:lnTo>
                  <a:pt x="949166" y="1288371"/>
                </a:lnTo>
                <a:lnTo>
                  <a:pt x="949166" y="1482871"/>
                </a:lnTo>
                <a:lnTo>
                  <a:pt x="0" y="527323"/>
                </a:lnTo>
                <a:close/>
                <a:moveTo>
                  <a:pt x="558201" y="0"/>
                </a:moveTo>
                <a:lnTo>
                  <a:pt x="766227" y="0"/>
                </a:lnTo>
                <a:lnTo>
                  <a:pt x="949166" y="170338"/>
                </a:lnTo>
                <a:lnTo>
                  <a:pt x="949166" y="363984"/>
                </a:lnTo>
                <a:close/>
                <a:moveTo>
                  <a:pt x="0" y="0"/>
                </a:moveTo>
                <a:lnTo>
                  <a:pt x="189731" y="0"/>
                </a:lnTo>
                <a:lnTo>
                  <a:pt x="945737" y="767429"/>
                </a:lnTo>
                <a:lnTo>
                  <a:pt x="945737" y="962406"/>
                </a:lnTo>
                <a:lnTo>
                  <a:pt x="0" y="2328"/>
                </a:lnTo>
                <a:close/>
              </a:path>
            </a:pathLst>
          </a:custGeom>
          <a:solidFill>
            <a:srgbClr val="E746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pic>
        <p:nvPicPr>
          <p:cNvPr id="29" name="그래픽 28">
            <a:extLst>
              <a:ext uri="{FF2B5EF4-FFF2-40B4-BE49-F238E27FC236}">
                <a16:creationId xmlns:a16="http://schemas.microsoft.com/office/drawing/2014/main" id="{CF2D6910-6719-4824-934F-30054FDE7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5856"/>
          <a:stretch/>
        </p:blipFill>
        <p:spPr>
          <a:xfrm>
            <a:off x="311148" y="6261100"/>
            <a:ext cx="704850" cy="311150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00494F9-73FA-451D-AE69-94A93CE0958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73900" y="757079"/>
            <a:ext cx="4310390" cy="534384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79925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그림 개체 틀 17">
            <a:extLst>
              <a:ext uri="{FF2B5EF4-FFF2-40B4-BE49-F238E27FC236}">
                <a16:creationId xmlns:a16="http://schemas.microsoft.com/office/drawing/2014/main" id="{C770F1B8-A5B2-4A3B-B436-151AE7E16D2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72137" y="1587500"/>
            <a:ext cx="2742124" cy="3352799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6" name="그림 개체 틀 17">
            <a:extLst>
              <a:ext uri="{FF2B5EF4-FFF2-40B4-BE49-F238E27FC236}">
                <a16:creationId xmlns:a16="http://schemas.microsoft.com/office/drawing/2014/main" id="{4A1F9D0E-1B16-4E74-A1CF-2E661549316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24668" y="1587500"/>
            <a:ext cx="2742124" cy="3352799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7" name="그림 개체 틀 17">
            <a:extLst>
              <a:ext uri="{FF2B5EF4-FFF2-40B4-BE49-F238E27FC236}">
                <a16:creationId xmlns:a16="http://schemas.microsoft.com/office/drawing/2014/main" id="{6A1C9051-5C9F-4AD4-8A52-4986F08C48D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77198" y="1587500"/>
            <a:ext cx="2742124" cy="3352799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672F6CA7-A013-4422-AC29-2480392FF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7999" t="43055" r="1"/>
          <a:stretch/>
        </p:blipFill>
        <p:spPr>
          <a:xfrm flipV="1">
            <a:off x="-1" y="5676339"/>
            <a:ext cx="1081593" cy="1181661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17A83CF7-9FA1-4EB8-AFA7-2B6BF566D1C3}"/>
              </a:ext>
            </a:extLst>
          </p:cNvPr>
          <p:cNvSpPr/>
          <p:nvPr userDrawn="1"/>
        </p:nvSpPr>
        <p:spPr>
          <a:xfrm flipV="1">
            <a:off x="11110406" y="-1"/>
            <a:ext cx="1081594" cy="352425"/>
          </a:xfrm>
          <a:prstGeom prst="rect">
            <a:avLst/>
          </a:prstGeom>
          <a:solidFill>
            <a:srgbClr val="E746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12" name="자유형: 도형 11">
            <a:extLst>
              <a:ext uri="{FF2B5EF4-FFF2-40B4-BE49-F238E27FC236}">
                <a16:creationId xmlns:a16="http://schemas.microsoft.com/office/drawing/2014/main" id="{9EDFB5FA-D24F-4607-9D07-F5BFCCE4C200}"/>
              </a:ext>
            </a:extLst>
          </p:cNvPr>
          <p:cNvSpPr/>
          <p:nvPr userDrawn="1"/>
        </p:nvSpPr>
        <p:spPr>
          <a:xfrm flipV="1">
            <a:off x="0" y="-1"/>
            <a:ext cx="263939" cy="990600"/>
          </a:xfrm>
          <a:custGeom>
            <a:avLst/>
            <a:gdLst>
              <a:gd name="connsiteX0" fmla="*/ 0 w 949166"/>
              <a:gd name="connsiteY0" fmla="*/ 3220367 h 3562350"/>
              <a:gd name="connsiteX1" fmla="*/ 367245 w 949166"/>
              <a:gd name="connsiteY1" fmla="*/ 3562350 h 3562350"/>
              <a:gd name="connsiteX2" fmla="*/ 159215 w 949166"/>
              <a:gd name="connsiteY2" fmla="*/ 3562350 h 3562350"/>
              <a:gd name="connsiteX3" fmla="*/ 0 w 949166"/>
              <a:gd name="connsiteY3" fmla="*/ 3414103 h 3562350"/>
              <a:gd name="connsiteX4" fmla="*/ 0 w 949166"/>
              <a:gd name="connsiteY4" fmla="*/ 2603605 h 3562350"/>
              <a:gd name="connsiteX5" fmla="*/ 944423 w 949166"/>
              <a:gd name="connsiteY5" fmla="*/ 3562350 h 3562350"/>
              <a:gd name="connsiteX6" fmla="*/ 752399 w 949166"/>
              <a:gd name="connsiteY6" fmla="*/ 3562350 h 3562350"/>
              <a:gd name="connsiteX7" fmla="*/ 0 w 949166"/>
              <a:gd name="connsiteY7" fmla="*/ 2798582 h 3562350"/>
              <a:gd name="connsiteX8" fmla="*/ 0 w 949166"/>
              <a:gd name="connsiteY8" fmla="*/ 2071802 h 3562350"/>
              <a:gd name="connsiteX9" fmla="*/ 949166 w 949166"/>
              <a:gd name="connsiteY9" fmla="*/ 3027441 h 3562350"/>
              <a:gd name="connsiteX10" fmla="*/ 949166 w 949166"/>
              <a:gd name="connsiteY10" fmla="*/ 3221946 h 3562350"/>
              <a:gd name="connsiteX11" fmla="*/ 0 w 949166"/>
              <a:gd name="connsiteY11" fmla="*/ 2266397 h 3562350"/>
              <a:gd name="connsiteX12" fmla="*/ 0 w 949166"/>
              <a:gd name="connsiteY12" fmla="*/ 1496967 h 3562350"/>
              <a:gd name="connsiteX13" fmla="*/ 949166 w 949166"/>
              <a:gd name="connsiteY13" fmla="*/ 2452425 h 3562350"/>
              <a:gd name="connsiteX14" fmla="*/ 949166 w 949166"/>
              <a:gd name="connsiteY14" fmla="*/ 2647017 h 3562350"/>
              <a:gd name="connsiteX15" fmla="*/ 0 w 949166"/>
              <a:gd name="connsiteY15" fmla="*/ 1691468 h 3562350"/>
              <a:gd name="connsiteX16" fmla="*/ 0 w 949166"/>
              <a:gd name="connsiteY16" fmla="*/ 907751 h 3562350"/>
              <a:gd name="connsiteX17" fmla="*/ 949166 w 949166"/>
              <a:gd name="connsiteY17" fmla="*/ 1863208 h 3562350"/>
              <a:gd name="connsiteX18" fmla="*/ 949166 w 949166"/>
              <a:gd name="connsiteY18" fmla="*/ 2057800 h 3562350"/>
              <a:gd name="connsiteX19" fmla="*/ 0 w 949166"/>
              <a:gd name="connsiteY19" fmla="*/ 1102252 h 3562350"/>
              <a:gd name="connsiteX20" fmla="*/ 0 w 949166"/>
              <a:gd name="connsiteY20" fmla="*/ 332822 h 3562350"/>
              <a:gd name="connsiteX21" fmla="*/ 949166 w 949166"/>
              <a:gd name="connsiteY21" fmla="*/ 1288371 h 3562350"/>
              <a:gd name="connsiteX22" fmla="*/ 949166 w 949166"/>
              <a:gd name="connsiteY22" fmla="*/ 1482871 h 3562350"/>
              <a:gd name="connsiteX23" fmla="*/ 0 w 949166"/>
              <a:gd name="connsiteY23" fmla="*/ 527323 h 3562350"/>
              <a:gd name="connsiteX24" fmla="*/ 558201 w 949166"/>
              <a:gd name="connsiteY24" fmla="*/ 0 h 3562350"/>
              <a:gd name="connsiteX25" fmla="*/ 766227 w 949166"/>
              <a:gd name="connsiteY25" fmla="*/ 0 h 3562350"/>
              <a:gd name="connsiteX26" fmla="*/ 949166 w 949166"/>
              <a:gd name="connsiteY26" fmla="*/ 170338 h 3562350"/>
              <a:gd name="connsiteX27" fmla="*/ 949166 w 949166"/>
              <a:gd name="connsiteY27" fmla="*/ 363984 h 3562350"/>
              <a:gd name="connsiteX28" fmla="*/ 0 w 949166"/>
              <a:gd name="connsiteY28" fmla="*/ 0 h 3562350"/>
              <a:gd name="connsiteX29" fmla="*/ 189731 w 949166"/>
              <a:gd name="connsiteY29" fmla="*/ 0 h 3562350"/>
              <a:gd name="connsiteX30" fmla="*/ 945737 w 949166"/>
              <a:gd name="connsiteY30" fmla="*/ 767429 h 3562350"/>
              <a:gd name="connsiteX31" fmla="*/ 945737 w 949166"/>
              <a:gd name="connsiteY31" fmla="*/ 962406 h 3562350"/>
              <a:gd name="connsiteX32" fmla="*/ 0 w 949166"/>
              <a:gd name="connsiteY32" fmla="*/ 2328 h 35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49166" h="3562350">
                <a:moveTo>
                  <a:pt x="0" y="3220367"/>
                </a:moveTo>
                <a:lnTo>
                  <a:pt x="367245" y="3562350"/>
                </a:lnTo>
                <a:lnTo>
                  <a:pt x="159215" y="3562350"/>
                </a:lnTo>
                <a:lnTo>
                  <a:pt x="0" y="3414103"/>
                </a:lnTo>
                <a:close/>
                <a:moveTo>
                  <a:pt x="0" y="2603605"/>
                </a:moveTo>
                <a:lnTo>
                  <a:pt x="944423" y="3562350"/>
                </a:lnTo>
                <a:lnTo>
                  <a:pt x="752399" y="3562350"/>
                </a:lnTo>
                <a:lnTo>
                  <a:pt x="0" y="2798582"/>
                </a:lnTo>
                <a:close/>
                <a:moveTo>
                  <a:pt x="0" y="2071802"/>
                </a:moveTo>
                <a:lnTo>
                  <a:pt x="949166" y="3027441"/>
                </a:lnTo>
                <a:lnTo>
                  <a:pt x="949166" y="3221946"/>
                </a:lnTo>
                <a:lnTo>
                  <a:pt x="0" y="2266397"/>
                </a:lnTo>
                <a:close/>
                <a:moveTo>
                  <a:pt x="0" y="1496967"/>
                </a:moveTo>
                <a:lnTo>
                  <a:pt x="949166" y="2452425"/>
                </a:lnTo>
                <a:lnTo>
                  <a:pt x="949166" y="2647017"/>
                </a:lnTo>
                <a:lnTo>
                  <a:pt x="0" y="1691468"/>
                </a:lnTo>
                <a:close/>
                <a:moveTo>
                  <a:pt x="0" y="907751"/>
                </a:moveTo>
                <a:lnTo>
                  <a:pt x="949166" y="1863208"/>
                </a:lnTo>
                <a:lnTo>
                  <a:pt x="949166" y="2057800"/>
                </a:lnTo>
                <a:lnTo>
                  <a:pt x="0" y="1102252"/>
                </a:lnTo>
                <a:close/>
                <a:moveTo>
                  <a:pt x="0" y="332822"/>
                </a:moveTo>
                <a:lnTo>
                  <a:pt x="949166" y="1288371"/>
                </a:lnTo>
                <a:lnTo>
                  <a:pt x="949166" y="1482871"/>
                </a:lnTo>
                <a:lnTo>
                  <a:pt x="0" y="527323"/>
                </a:lnTo>
                <a:close/>
                <a:moveTo>
                  <a:pt x="558201" y="0"/>
                </a:moveTo>
                <a:lnTo>
                  <a:pt x="766227" y="0"/>
                </a:lnTo>
                <a:lnTo>
                  <a:pt x="949166" y="170338"/>
                </a:lnTo>
                <a:lnTo>
                  <a:pt x="949166" y="363984"/>
                </a:lnTo>
                <a:close/>
                <a:moveTo>
                  <a:pt x="0" y="0"/>
                </a:moveTo>
                <a:lnTo>
                  <a:pt x="189731" y="0"/>
                </a:lnTo>
                <a:lnTo>
                  <a:pt x="945737" y="767429"/>
                </a:lnTo>
                <a:lnTo>
                  <a:pt x="945737" y="962406"/>
                </a:lnTo>
                <a:lnTo>
                  <a:pt x="0" y="2328"/>
                </a:lnTo>
                <a:close/>
              </a:path>
            </a:pathLst>
          </a:custGeom>
          <a:solidFill>
            <a:srgbClr val="E746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pic>
        <p:nvPicPr>
          <p:cNvPr id="13" name="그래픽 12">
            <a:extLst>
              <a:ext uri="{FF2B5EF4-FFF2-40B4-BE49-F238E27FC236}">
                <a16:creationId xmlns:a16="http://schemas.microsoft.com/office/drawing/2014/main" id="{DF863107-9398-41FA-B849-A6FB59F60D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856"/>
          <a:stretch/>
        </p:blipFill>
        <p:spPr>
          <a:xfrm flipV="1">
            <a:off x="11298778" y="6317970"/>
            <a:ext cx="704850" cy="3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5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래픽 9">
            <a:extLst>
              <a:ext uri="{FF2B5EF4-FFF2-40B4-BE49-F238E27FC236}">
                <a16:creationId xmlns:a16="http://schemas.microsoft.com/office/drawing/2014/main" id="{672F6CA7-A013-4422-AC29-2480392FF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7999" t="43055" r="1"/>
          <a:stretch/>
        </p:blipFill>
        <p:spPr>
          <a:xfrm flipH="1">
            <a:off x="11110407" y="-1"/>
            <a:ext cx="1081593" cy="1181661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17A83CF7-9FA1-4EB8-AFA7-2B6BF566D1C3}"/>
              </a:ext>
            </a:extLst>
          </p:cNvPr>
          <p:cNvSpPr/>
          <p:nvPr userDrawn="1"/>
        </p:nvSpPr>
        <p:spPr>
          <a:xfrm flipH="1">
            <a:off x="-1" y="6505575"/>
            <a:ext cx="1081594" cy="352425"/>
          </a:xfrm>
          <a:prstGeom prst="rect">
            <a:avLst/>
          </a:prstGeom>
          <a:solidFill>
            <a:srgbClr val="E746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12" name="자유형: 도형 11">
            <a:extLst>
              <a:ext uri="{FF2B5EF4-FFF2-40B4-BE49-F238E27FC236}">
                <a16:creationId xmlns:a16="http://schemas.microsoft.com/office/drawing/2014/main" id="{9EDFB5FA-D24F-4607-9D07-F5BFCCE4C200}"/>
              </a:ext>
            </a:extLst>
          </p:cNvPr>
          <p:cNvSpPr/>
          <p:nvPr userDrawn="1"/>
        </p:nvSpPr>
        <p:spPr>
          <a:xfrm flipH="1">
            <a:off x="11928060" y="5867400"/>
            <a:ext cx="263939" cy="990600"/>
          </a:xfrm>
          <a:custGeom>
            <a:avLst/>
            <a:gdLst>
              <a:gd name="connsiteX0" fmla="*/ 0 w 949166"/>
              <a:gd name="connsiteY0" fmla="*/ 3220367 h 3562350"/>
              <a:gd name="connsiteX1" fmla="*/ 367245 w 949166"/>
              <a:gd name="connsiteY1" fmla="*/ 3562350 h 3562350"/>
              <a:gd name="connsiteX2" fmla="*/ 159215 w 949166"/>
              <a:gd name="connsiteY2" fmla="*/ 3562350 h 3562350"/>
              <a:gd name="connsiteX3" fmla="*/ 0 w 949166"/>
              <a:gd name="connsiteY3" fmla="*/ 3414103 h 3562350"/>
              <a:gd name="connsiteX4" fmla="*/ 0 w 949166"/>
              <a:gd name="connsiteY4" fmla="*/ 2603605 h 3562350"/>
              <a:gd name="connsiteX5" fmla="*/ 944423 w 949166"/>
              <a:gd name="connsiteY5" fmla="*/ 3562350 h 3562350"/>
              <a:gd name="connsiteX6" fmla="*/ 752399 w 949166"/>
              <a:gd name="connsiteY6" fmla="*/ 3562350 h 3562350"/>
              <a:gd name="connsiteX7" fmla="*/ 0 w 949166"/>
              <a:gd name="connsiteY7" fmla="*/ 2798582 h 3562350"/>
              <a:gd name="connsiteX8" fmla="*/ 0 w 949166"/>
              <a:gd name="connsiteY8" fmla="*/ 2071802 h 3562350"/>
              <a:gd name="connsiteX9" fmla="*/ 949166 w 949166"/>
              <a:gd name="connsiteY9" fmla="*/ 3027441 h 3562350"/>
              <a:gd name="connsiteX10" fmla="*/ 949166 w 949166"/>
              <a:gd name="connsiteY10" fmla="*/ 3221946 h 3562350"/>
              <a:gd name="connsiteX11" fmla="*/ 0 w 949166"/>
              <a:gd name="connsiteY11" fmla="*/ 2266397 h 3562350"/>
              <a:gd name="connsiteX12" fmla="*/ 0 w 949166"/>
              <a:gd name="connsiteY12" fmla="*/ 1496967 h 3562350"/>
              <a:gd name="connsiteX13" fmla="*/ 949166 w 949166"/>
              <a:gd name="connsiteY13" fmla="*/ 2452425 h 3562350"/>
              <a:gd name="connsiteX14" fmla="*/ 949166 w 949166"/>
              <a:gd name="connsiteY14" fmla="*/ 2647017 h 3562350"/>
              <a:gd name="connsiteX15" fmla="*/ 0 w 949166"/>
              <a:gd name="connsiteY15" fmla="*/ 1691468 h 3562350"/>
              <a:gd name="connsiteX16" fmla="*/ 0 w 949166"/>
              <a:gd name="connsiteY16" fmla="*/ 907751 h 3562350"/>
              <a:gd name="connsiteX17" fmla="*/ 949166 w 949166"/>
              <a:gd name="connsiteY17" fmla="*/ 1863208 h 3562350"/>
              <a:gd name="connsiteX18" fmla="*/ 949166 w 949166"/>
              <a:gd name="connsiteY18" fmla="*/ 2057800 h 3562350"/>
              <a:gd name="connsiteX19" fmla="*/ 0 w 949166"/>
              <a:gd name="connsiteY19" fmla="*/ 1102252 h 3562350"/>
              <a:gd name="connsiteX20" fmla="*/ 0 w 949166"/>
              <a:gd name="connsiteY20" fmla="*/ 332822 h 3562350"/>
              <a:gd name="connsiteX21" fmla="*/ 949166 w 949166"/>
              <a:gd name="connsiteY21" fmla="*/ 1288371 h 3562350"/>
              <a:gd name="connsiteX22" fmla="*/ 949166 w 949166"/>
              <a:gd name="connsiteY22" fmla="*/ 1482871 h 3562350"/>
              <a:gd name="connsiteX23" fmla="*/ 0 w 949166"/>
              <a:gd name="connsiteY23" fmla="*/ 527323 h 3562350"/>
              <a:gd name="connsiteX24" fmla="*/ 558201 w 949166"/>
              <a:gd name="connsiteY24" fmla="*/ 0 h 3562350"/>
              <a:gd name="connsiteX25" fmla="*/ 766227 w 949166"/>
              <a:gd name="connsiteY25" fmla="*/ 0 h 3562350"/>
              <a:gd name="connsiteX26" fmla="*/ 949166 w 949166"/>
              <a:gd name="connsiteY26" fmla="*/ 170338 h 3562350"/>
              <a:gd name="connsiteX27" fmla="*/ 949166 w 949166"/>
              <a:gd name="connsiteY27" fmla="*/ 363984 h 3562350"/>
              <a:gd name="connsiteX28" fmla="*/ 0 w 949166"/>
              <a:gd name="connsiteY28" fmla="*/ 0 h 3562350"/>
              <a:gd name="connsiteX29" fmla="*/ 189731 w 949166"/>
              <a:gd name="connsiteY29" fmla="*/ 0 h 3562350"/>
              <a:gd name="connsiteX30" fmla="*/ 945737 w 949166"/>
              <a:gd name="connsiteY30" fmla="*/ 767429 h 3562350"/>
              <a:gd name="connsiteX31" fmla="*/ 945737 w 949166"/>
              <a:gd name="connsiteY31" fmla="*/ 962406 h 3562350"/>
              <a:gd name="connsiteX32" fmla="*/ 0 w 949166"/>
              <a:gd name="connsiteY32" fmla="*/ 2328 h 35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49166" h="3562350">
                <a:moveTo>
                  <a:pt x="0" y="3220367"/>
                </a:moveTo>
                <a:lnTo>
                  <a:pt x="367245" y="3562350"/>
                </a:lnTo>
                <a:lnTo>
                  <a:pt x="159215" y="3562350"/>
                </a:lnTo>
                <a:lnTo>
                  <a:pt x="0" y="3414103"/>
                </a:lnTo>
                <a:close/>
                <a:moveTo>
                  <a:pt x="0" y="2603605"/>
                </a:moveTo>
                <a:lnTo>
                  <a:pt x="944423" y="3562350"/>
                </a:lnTo>
                <a:lnTo>
                  <a:pt x="752399" y="3562350"/>
                </a:lnTo>
                <a:lnTo>
                  <a:pt x="0" y="2798582"/>
                </a:lnTo>
                <a:close/>
                <a:moveTo>
                  <a:pt x="0" y="2071802"/>
                </a:moveTo>
                <a:lnTo>
                  <a:pt x="949166" y="3027441"/>
                </a:lnTo>
                <a:lnTo>
                  <a:pt x="949166" y="3221946"/>
                </a:lnTo>
                <a:lnTo>
                  <a:pt x="0" y="2266397"/>
                </a:lnTo>
                <a:close/>
                <a:moveTo>
                  <a:pt x="0" y="1496967"/>
                </a:moveTo>
                <a:lnTo>
                  <a:pt x="949166" y="2452425"/>
                </a:lnTo>
                <a:lnTo>
                  <a:pt x="949166" y="2647017"/>
                </a:lnTo>
                <a:lnTo>
                  <a:pt x="0" y="1691468"/>
                </a:lnTo>
                <a:close/>
                <a:moveTo>
                  <a:pt x="0" y="907751"/>
                </a:moveTo>
                <a:lnTo>
                  <a:pt x="949166" y="1863208"/>
                </a:lnTo>
                <a:lnTo>
                  <a:pt x="949166" y="2057800"/>
                </a:lnTo>
                <a:lnTo>
                  <a:pt x="0" y="1102252"/>
                </a:lnTo>
                <a:close/>
                <a:moveTo>
                  <a:pt x="0" y="332822"/>
                </a:moveTo>
                <a:lnTo>
                  <a:pt x="949166" y="1288371"/>
                </a:lnTo>
                <a:lnTo>
                  <a:pt x="949166" y="1482871"/>
                </a:lnTo>
                <a:lnTo>
                  <a:pt x="0" y="527323"/>
                </a:lnTo>
                <a:close/>
                <a:moveTo>
                  <a:pt x="558201" y="0"/>
                </a:moveTo>
                <a:lnTo>
                  <a:pt x="766227" y="0"/>
                </a:lnTo>
                <a:lnTo>
                  <a:pt x="949166" y="170338"/>
                </a:lnTo>
                <a:lnTo>
                  <a:pt x="949166" y="363984"/>
                </a:lnTo>
                <a:close/>
                <a:moveTo>
                  <a:pt x="0" y="0"/>
                </a:moveTo>
                <a:lnTo>
                  <a:pt x="189731" y="0"/>
                </a:lnTo>
                <a:lnTo>
                  <a:pt x="945737" y="767429"/>
                </a:lnTo>
                <a:lnTo>
                  <a:pt x="945737" y="962406"/>
                </a:lnTo>
                <a:lnTo>
                  <a:pt x="0" y="2328"/>
                </a:lnTo>
                <a:close/>
              </a:path>
            </a:pathLst>
          </a:custGeom>
          <a:solidFill>
            <a:srgbClr val="E746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pic>
        <p:nvPicPr>
          <p:cNvPr id="13" name="그래픽 12">
            <a:extLst>
              <a:ext uri="{FF2B5EF4-FFF2-40B4-BE49-F238E27FC236}">
                <a16:creationId xmlns:a16="http://schemas.microsoft.com/office/drawing/2014/main" id="{DF863107-9398-41FA-B849-A6FB59F60D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856"/>
          <a:stretch/>
        </p:blipFill>
        <p:spPr>
          <a:xfrm flipH="1">
            <a:off x="188371" y="228879"/>
            <a:ext cx="704850" cy="311150"/>
          </a:xfrm>
          <a:prstGeom prst="rect">
            <a:avLst/>
          </a:prstGeom>
        </p:spPr>
      </p:pic>
      <p:sp>
        <p:nvSpPr>
          <p:cNvPr id="8" name="그림 개체 틀 11">
            <a:extLst>
              <a:ext uri="{FF2B5EF4-FFF2-40B4-BE49-F238E27FC236}">
                <a16:creationId xmlns:a16="http://schemas.microsoft.com/office/drawing/2014/main" id="{A25302A1-56EC-47D0-9635-0F969C9417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44814" y="1071562"/>
            <a:ext cx="2179320" cy="4714876"/>
          </a:xfrm>
          <a:prstGeom prst="roundRect">
            <a:avLst>
              <a:gd name="adj" fmla="val 732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45684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래픽 13">
            <a:extLst>
              <a:ext uri="{FF2B5EF4-FFF2-40B4-BE49-F238E27FC236}">
                <a16:creationId xmlns:a16="http://schemas.microsoft.com/office/drawing/2014/main" id="{7D5F945A-5386-4F83-B96F-93573870D3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7999" t="43055" r="1"/>
          <a:stretch/>
        </p:blipFill>
        <p:spPr>
          <a:xfrm flipH="1" flipV="1">
            <a:off x="11110407" y="5676339"/>
            <a:ext cx="1081593" cy="1181661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13AEC019-FEED-476A-9502-15EC658EE728}"/>
              </a:ext>
            </a:extLst>
          </p:cNvPr>
          <p:cNvSpPr/>
          <p:nvPr userDrawn="1"/>
        </p:nvSpPr>
        <p:spPr>
          <a:xfrm flipH="1" flipV="1">
            <a:off x="-1" y="6505575"/>
            <a:ext cx="1081594" cy="352425"/>
          </a:xfrm>
          <a:prstGeom prst="rect">
            <a:avLst/>
          </a:prstGeom>
          <a:solidFill>
            <a:srgbClr val="E746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16" name="자유형: 도형 15">
            <a:extLst>
              <a:ext uri="{FF2B5EF4-FFF2-40B4-BE49-F238E27FC236}">
                <a16:creationId xmlns:a16="http://schemas.microsoft.com/office/drawing/2014/main" id="{DD727E7C-2E36-42D5-A111-6C841ABA1525}"/>
              </a:ext>
            </a:extLst>
          </p:cNvPr>
          <p:cNvSpPr/>
          <p:nvPr userDrawn="1"/>
        </p:nvSpPr>
        <p:spPr>
          <a:xfrm flipH="1" flipV="1">
            <a:off x="0" y="-1"/>
            <a:ext cx="263939" cy="990600"/>
          </a:xfrm>
          <a:custGeom>
            <a:avLst/>
            <a:gdLst>
              <a:gd name="connsiteX0" fmla="*/ 0 w 949166"/>
              <a:gd name="connsiteY0" fmla="*/ 3220367 h 3562350"/>
              <a:gd name="connsiteX1" fmla="*/ 367245 w 949166"/>
              <a:gd name="connsiteY1" fmla="*/ 3562350 h 3562350"/>
              <a:gd name="connsiteX2" fmla="*/ 159215 w 949166"/>
              <a:gd name="connsiteY2" fmla="*/ 3562350 h 3562350"/>
              <a:gd name="connsiteX3" fmla="*/ 0 w 949166"/>
              <a:gd name="connsiteY3" fmla="*/ 3414103 h 3562350"/>
              <a:gd name="connsiteX4" fmla="*/ 0 w 949166"/>
              <a:gd name="connsiteY4" fmla="*/ 2603605 h 3562350"/>
              <a:gd name="connsiteX5" fmla="*/ 944423 w 949166"/>
              <a:gd name="connsiteY5" fmla="*/ 3562350 h 3562350"/>
              <a:gd name="connsiteX6" fmla="*/ 752399 w 949166"/>
              <a:gd name="connsiteY6" fmla="*/ 3562350 h 3562350"/>
              <a:gd name="connsiteX7" fmla="*/ 0 w 949166"/>
              <a:gd name="connsiteY7" fmla="*/ 2798582 h 3562350"/>
              <a:gd name="connsiteX8" fmla="*/ 0 w 949166"/>
              <a:gd name="connsiteY8" fmla="*/ 2071802 h 3562350"/>
              <a:gd name="connsiteX9" fmla="*/ 949166 w 949166"/>
              <a:gd name="connsiteY9" fmla="*/ 3027441 h 3562350"/>
              <a:gd name="connsiteX10" fmla="*/ 949166 w 949166"/>
              <a:gd name="connsiteY10" fmla="*/ 3221946 h 3562350"/>
              <a:gd name="connsiteX11" fmla="*/ 0 w 949166"/>
              <a:gd name="connsiteY11" fmla="*/ 2266397 h 3562350"/>
              <a:gd name="connsiteX12" fmla="*/ 0 w 949166"/>
              <a:gd name="connsiteY12" fmla="*/ 1496967 h 3562350"/>
              <a:gd name="connsiteX13" fmla="*/ 949166 w 949166"/>
              <a:gd name="connsiteY13" fmla="*/ 2452425 h 3562350"/>
              <a:gd name="connsiteX14" fmla="*/ 949166 w 949166"/>
              <a:gd name="connsiteY14" fmla="*/ 2647017 h 3562350"/>
              <a:gd name="connsiteX15" fmla="*/ 0 w 949166"/>
              <a:gd name="connsiteY15" fmla="*/ 1691468 h 3562350"/>
              <a:gd name="connsiteX16" fmla="*/ 0 w 949166"/>
              <a:gd name="connsiteY16" fmla="*/ 907751 h 3562350"/>
              <a:gd name="connsiteX17" fmla="*/ 949166 w 949166"/>
              <a:gd name="connsiteY17" fmla="*/ 1863208 h 3562350"/>
              <a:gd name="connsiteX18" fmla="*/ 949166 w 949166"/>
              <a:gd name="connsiteY18" fmla="*/ 2057800 h 3562350"/>
              <a:gd name="connsiteX19" fmla="*/ 0 w 949166"/>
              <a:gd name="connsiteY19" fmla="*/ 1102252 h 3562350"/>
              <a:gd name="connsiteX20" fmla="*/ 0 w 949166"/>
              <a:gd name="connsiteY20" fmla="*/ 332822 h 3562350"/>
              <a:gd name="connsiteX21" fmla="*/ 949166 w 949166"/>
              <a:gd name="connsiteY21" fmla="*/ 1288371 h 3562350"/>
              <a:gd name="connsiteX22" fmla="*/ 949166 w 949166"/>
              <a:gd name="connsiteY22" fmla="*/ 1482871 h 3562350"/>
              <a:gd name="connsiteX23" fmla="*/ 0 w 949166"/>
              <a:gd name="connsiteY23" fmla="*/ 527323 h 3562350"/>
              <a:gd name="connsiteX24" fmla="*/ 558201 w 949166"/>
              <a:gd name="connsiteY24" fmla="*/ 0 h 3562350"/>
              <a:gd name="connsiteX25" fmla="*/ 766227 w 949166"/>
              <a:gd name="connsiteY25" fmla="*/ 0 h 3562350"/>
              <a:gd name="connsiteX26" fmla="*/ 949166 w 949166"/>
              <a:gd name="connsiteY26" fmla="*/ 170338 h 3562350"/>
              <a:gd name="connsiteX27" fmla="*/ 949166 w 949166"/>
              <a:gd name="connsiteY27" fmla="*/ 363984 h 3562350"/>
              <a:gd name="connsiteX28" fmla="*/ 0 w 949166"/>
              <a:gd name="connsiteY28" fmla="*/ 0 h 3562350"/>
              <a:gd name="connsiteX29" fmla="*/ 189731 w 949166"/>
              <a:gd name="connsiteY29" fmla="*/ 0 h 3562350"/>
              <a:gd name="connsiteX30" fmla="*/ 945737 w 949166"/>
              <a:gd name="connsiteY30" fmla="*/ 767429 h 3562350"/>
              <a:gd name="connsiteX31" fmla="*/ 945737 w 949166"/>
              <a:gd name="connsiteY31" fmla="*/ 962406 h 3562350"/>
              <a:gd name="connsiteX32" fmla="*/ 0 w 949166"/>
              <a:gd name="connsiteY32" fmla="*/ 2328 h 35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49166" h="3562350">
                <a:moveTo>
                  <a:pt x="0" y="3220367"/>
                </a:moveTo>
                <a:lnTo>
                  <a:pt x="367245" y="3562350"/>
                </a:lnTo>
                <a:lnTo>
                  <a:pt x="159215" y="3562350"/>
                </a:lnTo>
                <a:lnTo>
                  <a:pt x="0" y="3414103"/>
                </a:lnTo>
                <a:close/>
                <a:moveTo>
                  <a:pt x="0" y="2603605"/>
                </a:moveTo>
                <a:lnTo>
                  <a:pt x="944423" y="3562350"/>
                </a:lnTo>
                <a:lnTo>
                  <a:pt x="752399" y="3562350"/>
                </a:lnTo>
                <a:lnTo>
                  <a:pt x="0" y="2798582"/>
                </a:lnTo>
                <a:close/>
                <a:moveTo>
                  <a:pt x="0" y="2071802"/>
                </a:moveTo>
                <a:lnTo>
                  <a:pt x="949166" y="3027441"/>
                </a:lnTo>
                <a:lnTo>
                  <a:pt x="949166" y="3221946"/>
                </a:lnTo>
                <a:lnTo>
                  <a:pt x="0" y="2266397"/>
                </a:lnTo>
                <a:close/>
                <a:moveTo>
                  <a:pt x="0" y="1496967"/>
                </a:moveTo>
                <a:lnTo>
                  <a:pt x="949166" y="2452425"/>
                </a:lnTo>
                <a:lnTo>
                  <a:pt x="949166" y="2647017"/>
                </a:lnTo>
                <a:lnTo>
                  <a:pt x="0" y="1691468"/>
                </a:lnTo>
                <a:close/>
                <a:moveTo>
                  <a:pt x="0" y="907751"/>
                </a:moveTo>
                <a:lnTo>
                  <a:pt x="949166" y="1863208"/>
                </a:lnTo>
                <a:lnTo>
                  <a:pt x="949166" y="2057800"/>
                </a:lnTo>
                <a:lnTo>
                  <a:pt x="0" y="1102252"/>
                </a:lnTo>
                <a:close/>
                <a:moveTo>
                  <a:pt x="0" y="332822"/>
                </a:moveTo>
                <a:lnTo>
                  <a:pt x="949166" y="1288371"/>
                </a:lnTo>
                <a:lnTo>
                  <a:pt x="949166" y="1482871"/>
                </a:lnTo>
                <a:lnTo>
                  <a:pt x="0" y="527323"/>
                </a:lnTo>
                <a:close/>
                <a:moveTo>
                  <a:pt x="558201" y="0"/>
                </a:moveTo>
                <a:lnTo>
                  <a:pt x="766227" y="0"/>
                </a:lnTo>
                <a:lnTo>
                  <a:pt x="949166" y="170338"/>
                </a:lnTo>
                <a:lnTo>
                  <a:pt x="949166" y="363984"/>
                </a:lnTo>
                <a:close/>
                <a:moveTo>
                  <a:pt x="0" y="0"/>
                </a:moveTo>
                <a:lnTo>
                  <a:pt x="189731" y="0"/>
                </a:lnTo>
                <a:lnTo>
                  <a:pt x="945737" y="767429"/>
                </a:lnTo>
                <a:lnTo>
                  <a:pt x="945737" y="962406"/>
                </a:lnTo>
                <a:lnTo>
                  <a:pt x="0" y="2328"/>
                </a:lnTo>
                <a:close/>
              </a:path>
            </a:pathLst>
          </a:custGeom>
          <a:solidFill>
            <a:srgbClr val="E746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pic>
        <p:nvPicPr>
          <p:cNvPr id="17" name="그래픽 16">
            <a:extLst>
              <a:ext uri="{FF2B5EF4-FFF2-40B4-BE49-F238E27FC236}">
                <a16:creationId xmlns:a16="http://schemas.microsoft.com/office/drawing/2014/main" id="{517F322F-2F56-4650-AA21-2F48560773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856"/>
          <a:stretch/>
        </p:blipFill>
        <p:spPr>
          <a:xfrm flipH="1" flipV="1">
            <a:off x="11176001" y="285749"/>
            <a:ext cx="704850" cy="311150"/>
          </a:xfrm>
          <a:prstGeom prst="rect">
            <a:avLst/>
          </a:prstGeom>
        </p:spPr>
      </p:pic>
      <p:sp>
        <p:nvSpPr>
          <p:cNvPr id="8" name="그림 개체 틀 5">
            <a:extLst>
              <a:ext uri="{FF2B5EF4-FFF2-40B4-BE49-F238E27FC236}">
                <a16:creationId xmlns:a16="http://schemas.microsoft.com/office/drawing/2014/main" id="{195DF279-93D0-4363-9A2E-722A605320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59917" y="892652"/>
            <a:ext cx="3825240" cy="5114925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4660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래픽 6">
            <a:extLst>
              <a:ext uri="{FF2B5EF4-FFF2-40B4-BE49-F238E27FC236}">
                <a16:creationId xmlns:a16="http://schemas.microsoft.com/office/drawing/2014/main" id="{48C52C75-938E-41A4-8F3B-C724C8647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7999" t="43055" r="1"/>
          <a:stretch/>
        </p:blipFill>
        <p:spPr>
          <a:xfrm flipH="1">
            <a:off x="11110407" y="-1"/>
            <a:ext cx="1081593" cy="1181661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1876C787-6B1E-4E9F-9AAA-72C2EF69FD90}"/>
              </a:ext>
            </a:extLst>
          </p:cNvPr>
          <p:cNvSpPr/>
          <p:nvPr userDrawn="1"/>
        </p:nvSpPr>
        <p:spPr>
          <a:xfrm flipH="1">
            <a:off x="-1" y="-1"/>
            <a:ext cx="1081594" cy="352425"/>
          </a:xfrm>
          <a:prstGeom prst="rect">
            <a:avLst/>
          </a:prstGeom>
          <a:solidFill>
            <a:srgbClr val="E746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E8A039A1-9584-4AAF-B256-0C92BACD1441}"/>
              </a:ext>
            </a:extLst>
          </p:cNvPr>
          <p:cNvSpPr/>
          <p:nvPr userDrawn="1"/>
        </p:nvSpPr>
        <p:spPr>
          <a:xfrm flipH="1">
            <a:off x="0" y="5867400"/>
            <a:ext cx="263939" cy="990600"/>
          </a:xfrm>
          <a:custGeom>
            <a:avLst/>
            <a:gdLst>
              <a:gd name="connsiteX0" fmla="*/ 0 w 949166"/>
              <a:gd name="connsiteY0" fmla="*/ 3220367 h 3562350"/>
              <a:gd name="connsiteX1" fmla="*/ 367245 w 949166"/>
              <a:gd name="connsiteY1" fmla="*/ 3562350 h 3562350"/>
              <a:gd name="connsiteX2" fmla="*/ 159215 w 949166"/>
              <a:gd name="connsiteY2" fmla="*/ 3562350 h 3562350"/>
              <a:gd name="connsiteX3" fmla="*/ 0 w 949166"/>
              <a:gd name="connsiteY3" fmla="*/ 3414103 h 3562350"/>
              <a:gd name="connsiteX4" fmla="*/ 0 w 949166"/>
              <a:gd name="connsiteY4" fmla="*/ 2603605 h 3562350"/>
              <a:gd name="connsiteX5" fmla="*/ 944423 w 949166"/>
              <a:gd name="connsiteY5" fmla="*/ 3562350 h 3562350"/>
              <a:gd name="connsiteX6" fmla="*/ 752399 w 949166"/>
              <a:gd name="connsiteY6" fmla="*/ 3562350 h 3562350"/>
              <a:gd name="connsiteX7" fmla="*/ 0 w 949166"/>
              <a:gd name="connsiteY7" fmla="*/ 2798582 h 3562350"/>
              <a:gd name="connsiteX8" fmla="*/ 0 w 949166"/>
              <a:gd name="connsiteY8" fmla="*/ 2071802 h 3562350"/>
              <a:gd name="connsiteX9" fmla="*/ 949166 w 949166"/>
              <a:gd name="connsiteY9" fmla="*/ 3027441 h 3562350"/>
              <a:gd name="connsiteX10" fmla="*/ 949166 w 949166"/>
              <a:gd name="connsiteY10" fmla="*/ 3221946 h 3562350"/>
              <a:gd name="connsiteX11" fmla="*/ 0 w 949166"/>
              <a:gd name="connsiteY11" fmla="*/ 2266397 h 3562350"/>
              <a:gd name="connsiteX12" fmla="*/ 0 w 949166"/>
              <a:gd name="connsiteY12" fmla="*/ 1496967 h 3562350"/>
              <a:gd name="connsiteX13" fmla="*/ 949166 w 949166"/>
              <a:gd name="connsiteY13" fmla="*/ 2452425 h 3562350"/>
              <a:gd name="connsiteX14" fmla="*/ 949166 w 949166"/>
              <a:gd name="connsiteY14" fmla="*/ 2647017 h 3562350"/>
              <a:gd name="connsiteX15" fmla="*/ 0 w 949166"/>
              <a:gd name="connsiteY15" fmla="*/ 1691468 h 3562350"/>
              <a:gd name="connsiteX16" fmla="*/ 0 w 949166"/>
              <a:gd name="connsiteY16" fmla="*/ 907751 h 3562350"/>
              <a:gd name="connsiteX17" fmla="*/ 949166 w 949166"/>
              <a:gd name="connsiteY17" fmla="*/ 1863208 h 3562350"/>
              <a:gd name="connsiteX18" fmla="*/ 949166 w 949166"/>
              <a:gd name="connsiteY18" fmla="*/ 2057800 h 3562350"/>
              <a:gd name="connsiteX19" fmla="*/ 0 w 949166"/>
              <a:gd name="connsiteY19" fmla="*/ 1102252 h 3562350"/>
              <a:gd name="connsiteX20" fmla="*/ 0 w 949166"/>
              <a:gd name="connsiteY20" fmla="*/ 332822 h 3562350"/>
              <a:gd name="connsiteX21" fmla="*/ 949166 w 949166"/>
              <a:gd name="connsiteY21" fmla="*/ 1288371 h 3562350"/>
              <a:gd name="connsiteX22" fmla="*/ 949166 w 949166"/>
              <a:gd name="connsiteY22" fmla="*/ 1482871 h 3562350"/>
              <a:gd name="connsiteX23" fmla="*/ 0 w 949166"/>
              <a:gd name="connsiteY23" fmla="*/ 527323 h 3562350"/>
              <a:gd name="connsiteX24" fmla="*/ 558201 w 949166"/>
              <a:gd name="connsiteY24" fmla="*/ 0 h 3562350"/>
              <a:gd name="connsiteX25" fmla="*/ 766227 w 949166"/>
              <a:gd name="connsiteY25" fmla="*/ 0 h 3562350"/>
              <a:gd name="connsiteX26" fmla="*/ 949166 w 949166"/>
              <a:gd name="connsiteY26" fmla="*/ 170338 h 3562350"/>
              <a:gd name="connsiteX27" fmla="*/ 949166 w 949166"/>
              <a:gd name="connsiteY27" fmla="*/ 363984 h 3562350"/>
              <a:gd name="connsiteX28" fmla="*/ 0 w 949166"/>
              <a:gd name="connsiteY28" fmla="*/ 0 h 3562350"/>
              <a:gd name="connsiteX29" fmla="*/ 189731 w 949166"/>
              <a:gd name="connsiteY29" fmla="*/ 0 h 3562350"/>
              <a:gd name="connsiteX30" fmla="*/ 945737 w 949166"/>
              <a:gd name="connsiteY30" fmla="*/ 767429 h 3562350"/>
              <a:gd name="connsiteX31" fmla="*/ 945737 w 949166"/>
              <a:gd name="connsiteY31" fmla="*/ 962406 h 3562350"/>
              <a:gd name="connsiteX32" fmla="*/ 0 w 949166"/>
              <a:gd name="connsiteY32" fmla="*/ 2328 h 35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49166" h="3562350">
                <a:moveTo>
                  <a:pt x="0" y="3220367"/>
                </a:moveTo>
                <a:lnTo>
                  <a:pt x="367245" y="3562350"/>
                </a:lnTo>
                <a:lnTo>
                  <a:pt x="159215" y="3562350"/>
                </a:lnTo>
                <a:lnTo>
                  <a:pt x="0" y="3414103"/>
                </a:lnTo>
                <a:close/>
                <a:moveTo>
                  <a:pt x="0" y="2603605"/>
                </a:moveTo>
                <a:lnTo>
                  <a:pt x="944423" y="3562350"/>
                </a:lnTo>
                <a:lnTo>
                  <a:pt x="752399" y="3562350"/>
                </a:lnTo>
                <a:lnTo>
                  <a:pt x="0" y="2798582"/>
                </a:lnTo>
                <a:close/>
                <a:moveTo>
                  <a:pt x="0" y="2071802"/>
                </a:moveTo>
                <a:lnTo>
                  <a:pt x="949166" y="3027441"/>
                </a:lnTo>
                <a:lnTo>
                  <a:pt x="949166" y="3221946"/>
                </a:lnTo>
                <a:lnTo>
                  <a:pt x="0" y="2266397"/>
                </a:lnTo>
                <a:close/>
                <a:moveTo>
                  <a:pt x="0" y="1496967"/>
                </a:moveTo>
                <a:lnTo>
                  <a:pt x="949166" y="2452425"/>
                </a:lnTo>
                <a:lnTo>
                  <a:pt x="949166" y="2647017"/>
                </a:lnTo>
                <a:lnTo>
                  <a:pt x="0" y="1691468"/>
                </a:lnTo>
                <a:close/>
                <a:moveTo>
                  <a:pt x="0" y="907751"/>
                </a:moveTo>
                <a:lnTo>
                  <a:pt x="949166" y="1863208"/>
                </a:lnTo>
                <a:lnTo>
                  <a:pt x="949166" y="2057800"/>
                </a:lnTo>
                <a:lnTo>
                  <a:pt x="0" y="1102252"/>
                </a:lnTo>
                <a:close/>
                <a:moveTo>
                  <a:pt x="0" y="332822"/>
                </a:moveTo>
                <a:lnTo>
                  <a:pt x="949166" y="1288371"/>
                </a:lnTo>
                <a:lnTo>
                  <a:pt x="949166" y="1482871"/>
                </a:lnTo>
                <a:lnTo>
                  <a:pt x="0" y="527323"/>
                </a:lnTo>
                <a:close/>
                <a:moveTo>
                  <a:pt x="558201" y="0"/>
                </a:moveTo>
                <a:lnTo>
                  <a:pt x="766227" y="0"/>
                </a:lnTo>
                <a:lnTo>
                  <a:pt x="949166" y="170338"/>
                </a:lnTo>
                <a:lnTo>
                  <a:pt x="949166" y="363984"/>
                </a:lnTo>
                <a:close/>
                <a:moveTo>
                  <a:pt x="0" y="0"/>
                </a:moveTo>
                <a:lnTo>
                  <a:pt x="189731" y="0"/>
                </a:lnTo>
                <a:lnTo>
                  <a:pt x="945737" y="767429"/>
                </a:lnTo>
                <a:lnTo>
                  <a:pt x="945737" y="962406"/>
                </a:lnTo>
                <a:lnTo>
                  <a:pt x="0" y="2328"/>
                </a:lnTo>
                <a:close/>
              </a:path>
            </a:pathLst>
          </a:custGeom>
          <a:solidFill>
            <a:srgbClr val="E746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pic>
        <p:nvPicPr>
          <p:cNvPr id="29" name="그래픽 28">
            <a:extLst>
              <a:ext uri="{FF2B5EF4-FFF2-40B4-BE49-F238E27FC236}">
                <a16:creationId xmlns:a16="http://schemas.microsoft.com/office/drawing/2014/main" id="{CF2D6910-6719-4824-934F-30054FDE7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856"/>
          <a:stretch/>
        </p:blipFill>
        <p:spPr>
          <a:xfrm flipH="1">
            <a:off x="11176001" y="6261100"/>
            <a:ext cx="704850" cy="311150"/>
          </a:xfrm>
          <a:prstGeom prst="rect">
            <a:avLst/>
          </a:prstGeom>
        </p:spPr>
      </p:pic>
      <p:sp>
        <p:nvSpPr>
          <p:cNvPr id="10" name="그림 개체 틀 8">
            <a:extLst>
              <a:ext uri="{FF2B5EF4-FFF2-40B4-BE49-F238E27FC236}">
                <a16:creationId xmlns:a16="http://schemas.microsoft.com/office/drawing/2014/main" id="{3B8DE3A4-78E7-4794-930D-9C6BF721197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0578" y="927100"/>
            <a:ext cx="6273800" cy="37846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2334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39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래픽 6">
            <a:extLst>
              <a:ext uri="{FF2B5EF4-FFF2-40B4-BE49-F238E27FC236}">
                <a16:creationId xmlns:a16="http://schemas.microsoft.com/office/drawing/2014/main" id="{48C52C75-938E-41A4-8F3B-C724C8647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7999" t="43055" r="1"/>
          <a:stretch/>
        </p:blipFill>
        <p:spPr>
          <a:xfrm>
            <a:off x="-1" y="-1"/>
            <a:ext cx="1081593" cy="1181661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1876C787-6B1E-4E9F-9AAA-72C2EF69FD90}"/>
              </a:ext>
            </a:extLst>
          </p:cNvPr>
          <p:cNvSpPr/>
          <p:nvPr userDrawn="1"/>
        </p:nvSpPr>
        <p:spPr>
          <a:xfrm>
            <a:off x="11110406" y="-1"/>
            <a:ext cx="1081594" cy="352425"/>
          </a:xfrm>
          <a:prstGeom prst="rect">
            <a:avLst/>
          </a:prstGeom>
          <a:solidFill>
            <a:srgbClr val="E746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E8A039A1-9584-4AAF-B256-0C92BACD1441}"/>
              </a:ext>
            </a:extLst>
          </p:cNvPr>
          <p:cNvSpPr/>
          <p:nvPr userDrawn="1"/>
        </p:nvSpPr>
        <p:spPr>
          <a:xfrm>
            <a:off x="11928060" y="5867400"/>
            <a:ext cx="263939" cy="990600"/>
          </a:xfrm>
          <a:custGeom>
            <a:avLst/>
            <a:gdLst>
              <a:gd name="connsiteX0" fmla="*/ 0 w 949166"/>
              <a:gd name="connsiteY0" fmla="*/ 3220367 h 3562350"/>
              <a:gd name="connsiteX1" fmla="*/ 367245 w 949166"/>
              <a:gd name="connsiteY1" fmla="*/ 3562350 h 3562350"/>
              <a:gd name="connsiteX2" fmla="*/ 159215 w 949166"/>
              <a:gd name="connsiteY2" fmla="*/ 3562350 h 3562350"/>
              <a:gd name="connsiteX3" fmla="*/ 0 w 949166"/>
              <a:gd name="connsiteY3" fmla="*/ 3414103 h 3562350"/>
              <a:gd name="connsiteX4" fmla="*/ 0 w 949166"/>
              <a:gd name="connsiteY4" fmla="*/ 2603605 h 3562350"/>
              <a:gd name="connsiteX5" fmla="*/ 944423 w 949166"/>
              <a:gd name="connsiteY5" fmla="*/ 3562350 h 3562350"/>
              <a:gd name="connsiteX6" fmla="*/ 752399 w 949166"/>
              <a:gd name="connsiteY6" fmla="*/ 3562350 h 3562350"/>
              <a:gd name="connsiteX7" fmla="*/ 0 w 949166"/>
              <a:gd name="connsiteY7" fmla="*/ 2798582 h 3562350"/>
              <a:gd name="connsiteX8" fmla="*/ 0 w 949166"/>
              <a:gd name="connsiteY8" fmla="*/ 2071802 h 3562350"/>
              <a:gd name="connsiteX9" fmla="*/ 949166 w 949166"/>
              <a:gd name="connsiteY9" fmla="*/ 3027441 h 3562350"/>
              <a:gd name="connsiteX10" fmla="*/ 949166 w 949166"/>
              <a:gd name="connsiteY10" fmla="*/ 3221946 h 3562350"/>
              <a:gd name="connsiteX11" fmla="*/ 0 w 949166"/>
              <a:gd name="connsiteY11" fmla="*/ 2266397 h 3562350"/>
              <a:gd name="connsiteX12" fmla="*/ 0 w 949166"/>
              <a:gd name="connsiteY12" fmla="*/ 1496967 h 3562350"/>
              <a:gd name="connsiteX13" fmla="*/ 949166 w 949166"/>
              <a:gd name="connsiteY13" fmla="*/ 2452425 h 3562350"/>
              <a:gd name="connsiteX14" fmla="*/ 949166 w 949166"/>
              <a:gd name="connsiteY14" fmla="*/ 2647017 h 3562350"/>
              <a:gd name="connsiteX15" fmla="*/ 0 w 949166"/>
              <a:gd name="connsiteY15" fmla="*/ 1691468 h 3562350"/>
              <a:gd name="connsiteX16" fmla="*/ 0 w 949166"/>
              <a:gd name="connsiteY16" fmla="*/ 907751 h 3562350"/>
              <a:gd name="connsiteX17" fmla="*/ 949166 w 949166"/>
              <a:gd name="connsiteY17" fmla="*/ 1863208 h 3562350"/>
              <a:gd name="connsiteX18" fmla="*/ 949166 w 949166"/>
              <a:gd name="connsiteY18" fmla="*/ 2057800 h 3562350"/>
              <a:gd name="connsiteX19" fmla="*/ 0 w 949166"/>
              <a:gd name="connsiteY19" fmla="*/ 1102252 h 3562350"/>
              <a:gd name="connsiteX20" fmla="*/ 0 w 949166"/>
              <a:gd name="connsiteY20" fmla="*/ 332822 h 3562350"/>
              <a:gd name="connsiteX21" fmla="*/ 949166 w 949166"/>
              <a:gd name="connsiteY21" fmla="*/ 1288371 h 3562350"/>
              <a:gd name="connsiteX22" fmla="*/ 949166 w 949166"/>
              <a:gd name="connsiteY22" fmla="*/ 1482871 h 3562350"/>
              <a:gd name="connsiteX23" fmla="*/ 0 w 949166"/>
              <a:gd name="connsiteY23" fmla="*/ 527323 h 3562350"/>
              <a:gd name="connsiteX24" fmla="*/ 558201 w 949166"/>
              <a:gd name="connsiteY24" fmla="*/ 0 h 3562350"/>
              <a:gd name="connsiteX25" fmla="*/ 766227 w 949166"/>
              <a:gd name="connsiteY25" fmla="*/ 0 h 3562350"/>
              <a:gd name="connsiteX26" fmla="*/ 949166 w 949166"/>
              <a:gd name="connsiteY26" fmla="*/ 170338 h 3562350"/>
              <a:gd name="connsiteX27" fmla="*/ 949166 w 949166"/>
              <a:gd name="connsiteY27" fmla="*/ 363984 h 3562350"/>
              <a:gd name="connsiteX28" fmla="*/ 0 w 949166"/>
              <a:gd name="connsiteY28" fmla="*/ 0 h 3562350"/>
              <a:gd name="connsiteX29" fmla="*/ 189731 w 949166"/>
              <a:gd name="connsiteY29" fmla="*/ 0 h 3562350"/>
              <a:gd name="connsiteX30" fmla="*/ 945737 w 949166"/>
              <a:gd name="connsiteY30" fmla="*/ 767429 h 3562350"/>
              <a:gd name="connsiteX31" fmla="*/ 945737 w 949166"/>
              <a:gd name="connsiteY31" fmla="*/ 962406 h 3562350"/>
              <a:gd name="connsiteX32" fmla="*/ 0 w 949166"/>
              <a:gd name="connsiteY32" fmla="*/ 2328 h 35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49166" h="3562350">
                <a:moveTo>
                  <a:pt x="0" y="3220367"/>
                </a:moveTo>
                <a:lnTo>
                  <a:pt x="367245" y="3562350"/>
                </a:lnTo>
                <a:lnTo>
                  <a:pt x="159215" y="3562350"/>
                </a:lnTo>
                <a:lnTo>
                  <a:pt x="0" y="3414103"/>
                </a:lnTo>
                <a:close/>
                <a:moveTo>
                  <a:pt x="0" y="2603605"/>
                </a:moveTo>
                <a:lnTo>
                  <a:pt x="944423" y="3562350"/>
                </a:lnTo>
                <a:lnTo>
                  <a:pt x="752399" y="3562350"/>
                </a:lnTo>
                <a:lnTo>
                  <a:pt x="0" y="2798582"/>
                </a:lnTo>
                <a:close/>
                <a:moveTo>
                  <a:pt x="0" y="2071802"/>
                </a:moveTo>
                <a:lnTo>
                  <a:pt x="949166" y="3027441"/>
                </a:lnTo>
                <a:lnTo>
                  <a:pt x="949166" y="3221946"/>
                </a:lnTo>
                <a:lnTo>
                  <a:pt x="0" y="2266397"/>
                </a:lnTo>
                <a:close/>
                <a:moveTo>
                  <a:pt x="0" y="1496967"/>
                </a:moveTo>
                <a:lnTo>
                  <a:pt x="949166" y="2452425"/>
                </a:lnTo>
                <a:lnTo>
                  <a:pt x="949166" y="2647017"/>
                </a:lnTo>
                <a:lnTo>
                  <a:pt x="0" y="1691468"/>
                </a:lnTo>
                <a:close/>
                <a:moveTo>
                  <a:pt x="0" y="907751"/>
                </a:moveTo>
                <a:lnTo>
                  <a:pt x="949166" y="1863208"/>
                </a:lnTo>
                <a:lnTo>
                  <a:pt x="949166" y="2057800"/>
                </a:lnTo>
                <a:lnTo>
                  <a:pt x="0" y="1102252"/>
                </a:lnTo>
                <a:close/>
                <a:moveTo>
                  <a:pt x="0" y="332822"/>
                </a:moveTo>
                <a:lnTo>
                  <a:pt x="949166" y="1288371"/>
                </a:lnTo>
                <a:lnTo>
                  <a:pt x="949166" y="1482871"/>
                </a:lnTo>
                <a:lnTo>
                  <a:pt x="0" y="527323"/>
                </a:lnTo>
                <a:close/>
                <a:moveTo>
                  <a:pt x="558201" y="0"/>
                </a:moveTo>
                <a:lnTo>
                  <a:pt x="766227" y="0"/>
                </a:lnTo>
                <a:lnTo>
                  <a:pt x="949166" y="170338"/>
                </a:lnTo>
                <a:lnTo>
                  <a:pt x="949166" y="363984"/>
                </a:lnTo>
                <a:close/>
                <a:moveTo>
                  <a:pt x="0" y="0"/>
                </a:moveTo>
                <a:lnTo>
                  <a:pt x="189731" y="0"/>
                </a:lnTo>
                <a:lnTo>
                  <a:pt x="945737" y="767429"/>
                </a:lnTo>
                <a:lnTo>
                  <a:pt x="945737" y="962406"/>
                </a:lnTo>
                <a:lnTo>
                  <a:pt x="0" y="2328"/>
                </a:lnTo>
                <a:close/>
              </a:path>
            </a:pathLst>
          </a:custGeom>
          <a:solidFill>
            <a:srgbClr val="E746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pic>
        <p:nvPicPr>
          <p:cNvPr id="29" name="그래픽 28">
            <a:extLst>
              <a:ext uri="{FF2B5EF4-FFF2-40B4-BE49-F238E27FC236}">
                <a16:creationId xmlns:a16="http://schemas.microsoft.com/office/drawing/2014/main" id="{CF2D6910-6719-4824-934F-30054FDE7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856"/>
          <a:stretch/>
        </p:blipFill>
        <p:spPr>
          <a:xfrm>
            <a:off x="311148" y="6261100"/>
            <a:ext cx="704850" cy="3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96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래픽 9">
            <a:extLst>
              <a:ext uri="{FF2B5EF4-FFF2-40B4-BE49-F238E27FC236}">
                <a16:creationId xmlns:a16="http://schemas.microsoft.com/office/drawing/2014/main" id="{672F6CA7-A013-4422-AC29-2480392FF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7999" t="43055" r="1"/>
          <a:stretch/>
        </p:blipFill>
        <p:spPr>
          <a:xfrm flipV="1">
            <a:off x="-1" y="5676339"/>
            <a:ext cx="1081593" cy="1181661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17A83CF7-9FA1-4EB8-AFA7-2B6BF566D1C3}"/>
              </a:ext>
            </a:extLst>
          </p:cNvPr>
          <p:cNvSpPr/>
          <p:nvPr userDrawn="1"/>
        </p:nvSpPr>
        <p:spPr>
          <a:xfrm flipV="1">
            <a:off x="11110406" y="-1"/>
            <a:ext cx="1081594" cy="352425"/>
          </a:xfrm>
          <a:prstGeom prst="rect">
            <a:avLst/>
          </a:prstGeom>
          <a:solidFill>
            <a:srgbClr val="E746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12" name="자유형: 도형 11">
            <a:extLst>
              <a:ext uri="{FF2B5EF4-FFF2-40B4-BE49-F238E27FC236}">
                <a16:creationId xmlns:a16="http://schemas.microsoft.com/office/drawing/2014/main" id="{9EDFB5FA-D24F-4607-9D07-F5BFCCE4C200}"/>
              </a:ext>
            </a:extLst>
          </p:cNvPr>
          <p:cNvSpPr/>
          <p:nvPr userDrawn="1"/>
        </p:nvSpPr>
        <p:spPr>
          <a:xfrm flipV="1">
            <a:off x="0" y="-1"/>
            <a:ext cx="263939" cy="990600"/>
          </a:xfrm>
          <a:custGeom>
            <a:avLst/>
            <a:gdLst>
              <a:gd name="connsiteX0" fmla="*/ 0 w 949166"/>
              <a:gd name="connsiteY0" fmla="*/ 3220367 h 3562350"/>
              <a:gd name="connsiteX1" fmla="*/ 367245 w 949166"/>
              <a:gd name="connsiteY1" fmla="*/ 3562350 h 3562350"/>
              <a:gd name="connsiteX2" fmla="*/ 159215 w 949166"/>
              <a:gd name="connsiteY2" fmla="*/ 3562350 h 3562350"/>
              <a:gd name="connsiteX3" fmla="*/ 0 w 949166"/>
              <a:gd name="connsiteY3" fmla="*/ 3414103 h 3562350"/>
              <a:gd name="connsiteX4" fmla="*/ 0 w 949166"/>
              <a:gd name="connsiteY4" fmla="*/ 2603605 h 3562350"/>
              <a:gd name="connsiteX5" fmla="*/ 944423 w 949166"/>
              <a:gd name="connsiteY5" fmla="*/ 3562350 h 3562350"/>
              <a:gd name="connsiteX6" fmla="*/ 752399 w 949166"/>
              <a:gd name="connsiteY6" fmla="*/ 3562350 h 3562350"/>
              <a:gd name="connsiteX7" fmla="*/ 0 w 949166"/>
              <a:gd name="connsiteY7" fmla="*/ 2798582 h 3562350"/>
              <a:gd name="connsiteX8" fmla="*/ 0 w 949166"/>
              <a:gd name="connsiteY8" fmla="*/ 2071802 h 3562350"/>
              <a:gd name="connsiteX9" fmla="*/ 949166 w 949166"/>
              <a:gd name="connsiteY9" fmla="*/ 3027441 h 3562350"/>
              <a:gd name="connsiteX10" fmla="*/ 949166 w 949166"/>
              <a:gd name="connsiteY10" fmla="*/ 3221946 h 3562350"/>
              <a:gd name="connsiteX11" fmla="*/ 0 w 949166"/>
              <a:gd name="connsiteY11" fmla="*/ 2266397 h 3562350"/>
              <a:gd name="connsiteX12" fmla="*/ 0 w 949166"/>
              <a:gd name="connsiteY12" fmla="*/ 1496967 h 3562350"/>
              <a:gd name="connsiteX13" fmla="*/ 949166 w 949166"/>
              <a:gd name="connsiteY13" fmla="*/ 2452425 h 3562350"/>
              <a:gd name="connsiteX14" fmla="*/ 949166 w 949166"/>
              <a:gd name="connsiteY14" fmla="*/ 2647017 h 3562350"/>
              <a:gd name="connsiteX15" fmla="*/ 0 w 949166"/>
              <a:gd name="connsiteY15" fmla="*/ 1691468 h 3562350"/>
              <a:gd name="connsiteX16" fmla="*/ 0 w 949166"/>
              <a:gd name="connsiteY16" fmla="*/ 907751 h 3562350"/>
              <a:gd name="connsiteX17" fmla="*/ 949166 w 949166"/>
              <a:gd name="connsiteY17" fmla="*/ 1863208 h 3562350"/>
              <a:gd name="connsiteX18" fmla="*/ 949166 w 949166"/>
              <a:gd name="connsiteY18" fmla="*/ 2057800 h 3562350"/>
              <a:gd name="connsiteX19" fmla="*/ 0 w 949166"/>
              <a:gd name="connsiteY19" fmla="*/ 1102252 h 3562350"/>
              <a:gd name="connsiteX20" fmla="*/ 0 w 949166"/>
              <a:gd name="connsiteY20" fmla="*/ 332822 h 3562350"/>
              <a:gd name="connsiteX21" fmla="*/ 949166 w 949166"/>
              <a:gd name="connsiteY21" fmla="*/ 1288371 h 3562350"/>
              <a:gd name="connsiteX22" fmla="*/ 949166 w 949166"/>
              <a:gd name="connsiteY22" fmla="*/ 1482871 h 3562350"/>
              <a:gd name="connsiteX23" fmla="*/ 0 w 949166"/>
              <a:gd name="connsiteY23" fmla="*/ 527323 h 3562350"/>
              <a:gd name="connsiteX24" fmla="*/ 558201 w 949166"/>
              <a:gd name="connsiteY24" fmla="*/ 0 h 3562350"/>
              <a:gd name="connsiteX25" fmla="*/ 766227 w 949166"/>
              <a:gd name="connsiteY25" fmla="*/ 0 h 3562350"/>
              <a:gd name="connsiteX26" fmla="*/ 949166 w 949166"/>
              <a:gd name="connsiteY26" fmla="*/ 170338 h 3562350"/>
              <a:gd name="connsiteX27" fmla="*/ 949166 w 949166"/>
              <a:gd name="connsiteY27" fmla="*/ 363984 h 3562350"/>
              <a:gd name="connsiteX28" fmla="*/ 0 w 949166"/>
              <a:gd name="connsiteY28" fmla="*/ 0 h 3562350"/>
              <a:gd name="connsiteX29" fmla="*/ 189731 w 949166"/>
              <a:gd name="connsiteY29" fmla="*/ 0 h 3562350"/>
              <a:gd name="connsiteX30" fmla="*/ 945737 w 949166"/>
              <a:gd name="connsiteY30" fmla="*/ 767429 h 3562350"/>
              <a:gd name="connsiteX31" fmla="*/ 945737 w 949166"/>
              <a:gd name="connsiteY31" fmla="*/ 962406 h 3562350"/>
              <a:gd name="connsiteX32" fmla="*/ 0 w 949166"/>
              <a:gd name="connsiteY32" fmla="*/ 2328 h 35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49166" h="3562350">
                <a:moveTo>
                  <a:pt x="0" y="3220367"/>
                </a:moveTo>
                <a:lnTo>
                  <a:pt x="367245" y="3562350"/>
                </a:lnTo>
                <a:lnTo>
                  <a:pt x="159215" y="3562350"/>
                </a:lnTo>
                <a:lnTo>
                  <a:pt x="0" y="3414103"/>
                </a:lnTo>
                <a:close/>
                <a:moveTo>
                  <a:pt x="0" y="2603605"/>
                </a:moveTo>
                <a:lnTo>
                  <a:pt x="944423" y="3562350"/>
                </a:lnTo>
                <a:lnTo>
                  <a:pt x="752399" y="3562350"/>
                </a:lnTo>
                <a:lnTo>
                  <a:pt x="0" y="2798582"/>
                </a:lnTo>
                <a:close/>
                <a:moveTo>
                  <a:pt x="0" y="2071802"/>
                </a:moveTo>
                <a:lnTo>
                  <a:pt x="949166" y="3027441"/>
                </a:lnTo>
                <a:lnTo>
                  <a:pt x="949166" y="3221946"/>
                </a:lnTo>
                <a:lnTo>
                  <a:pt x="0" y="2266397"/>
                </a:lnTo>
                <a:close/>
                <a:moveTo>
                  <a:pt x="0" y="1496967"/>
                </a:moveTo>
                <a:lnTo>
                  <a:pt x="949166" y="2452425"/>
                </a:lnTo>
                <a:lnTo>
                  <a:pt x="949166" y="2647017"/>
                </a:lnTo>
                <a:lnTo>
                  <a:pt x="0" y="1691468"/>
                </a:lnTo>
                <a:close/>
                <a:moveTo>
                  <a:pt x="0" y="907751"/>
                </a:moveTo>
                <a:lnTo>
                  <a:pt x="949166" y="1863208"/>
                </a:lnTo>
                <a:lnTo>
                  <a:pt x="949166" y="2057800"/>
                </a:lnTo>
                <a:lnTo>
                  <a:pt x="0" y="1102252"/>
                </a:lnTo>
                <a:close/>
                <a:moveTo>
                  <a:pt x="0" y="332822"/>
                </a:moveTo>
                <a:lnTo>
                  <a:pt x="949166" y="1288371"/>
                </a:lnTo>
                <a:lnTo>
                  <a:pt x="949166" y="1482871"/>
                </a:lnTo>
                <a:lnTo>
                  <a:pt x="0" y="527323"/>
                </a:lnTo>
                <a:close/>
                <a:moveTo>
                  <a:pt x="558201" y="0"/>
                </a:moveTo>
                <a:lnTo>
                  <a:pt x="766227" y="0"/>
                </a:lnTo>
                <a:lnTo>
                  <a:pt x="949166" y="170338"/>
                </a:lnTo>
                <a:lnTo>
                  <a:pt x="949166" y="363984"/>
                </a:lnTo>
                <a:close/>
                <a:moveTo>
                  <a:pt x="0" y="0"/>
                </a:moveTo>
                <a:lnTo>
                  <a:pt x="189731" y="0"/>
                </a:lnTo>
                <a:lnTo>
                  <a:pt x="945737" y="767429"/>
                </a:lnTo>
                <a:lnTo>
                  <a:pt x="945737" y="962406"/>
                </a:lnTo>
                <a:lnTo>
                  <a:pt x="0" y="2328"/>
                </a:lnTo>
                <a:close/>
              </a:path>
            </a:pathLst>
          </a:custGeom>
          <a:solidFill>
            <a:srgbClr val="E746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pic>
        <p:nvPicPr>
          <p:cNvPr id="13" name="그래픽 12">
            <a:extLst>
              <a:ext uri="{FF2B5EF4-FFF2-40B4-BE49-F238E27FC236}">
                <a16:creationId xmlns:a16="http://schemas.microsoft.com/office/drawing/2014/main" id="{DF863107-9398-41FA-B849-A6FB59F60D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856"/>
          <a:stretch/>
        </p:blipFill>
        <p:spPr>
          <a:xfrm flipV="1">
            <a:off x="11298778" y="6317970"/>
            <a:ext cx="704850" cy="3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73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래픽 9">
            <a:extLst>
              <a:ext uri="{FF2B5EF4-FFF2-40B4-BE49-F238E27FC236}">
                <a16:creationId xmlns:a16="http://schemas.microsoft.com/office/drawing/2014/main" id="{672F6CA7-A013-4422-AC29-2480392FF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7999" t="43055" r="1"/>
          <a:stretch/>
        </p:blipFill>
        <p:spPr>
          <a:xfrm flipH="1">
            <a:off x="11110407" y="-1"/>
            <a:ext cx="1081593" cy="1181661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17A83CF7-9FA1-4EB8-AFA7-2B6BF566D1C3}"/>
              </a:ext>
            </a:extLst>
          </p:cNvPr>
          <p:cNvSpPr/>
          <p:nvPr userDrawn="1"/>
        </p:nvSpPr>
        <p:spPr>
          <a:xfrm flipH="1">
            <a:off x="-1" y="6505575"/>
            <a:ext cx="1081594" cy="352425"/>
          </a:xfrm>
          <a:prstGeom prst="rect">
            <a:avLst/>
          </a:prstGeom>
          <a:solidFill>
            <a:srgbClr val="E746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12" name="자유형: 도형 11">
            <a:extLst>
              <a:ext uri="{FF2B5EF4-FFF2-40B4-BE49-F238E27FC236}">
                <a16:creationId xmlns:a16="http://schemas.microsoft.com/office/drawing/2014/main" id="{9EDFB5FA-D24F-4607-9D07-F5BFCCE4C200}"/>
              </a:ext>
            </a:extLst>
          </p:cNvPr>
          <p:cNvSpPr/>
          <p:nvPr userDrawn="1"/>
        </p:nvSpPr>
        <p:spPr>
          <a:xfrm flipH="1">
            <a:off x="11928060" y="5867400"/>
            <a:ext cx="263939" cy="990600"/>
          </a:xfrm>
          <a:custGeom>
            <a:avLst/>
            <a:gdLst>
              <a:gd name="connsiteX0" fmla="*/ 0 w 949166"/>
              <a:gd name="connsiteY0" fmla="*/ 3220367 h 3562350"/>
              <a:gd name="connsiteX1" fmla="*/ 367245 w 949166"/>
              <a:gd name="connsiteY1" fmla="*/ 3562350 h 3562350"/>
              <a:gd name="connsiteX2" fmla="*/ 159215 w 949166"/>
              <a:gd name="connsiteY2" fmla="*/ 3562350 h 3562350"/>
              <a:gd name="connsiteX3" fmla="*/ 0 w 949166"/>
              <a:gd name="connsiteY3" fmla="*/ 3414103 h 3562350"/>
              <a:gd name="connsiteX4" fmla="*/ 0 w 949166"/>
              <a:gd name="connsiteY4" fmla="*/ 2603605 h 3562350"/>
              <a:gd name="connsiteX5" fmla="*/ 944423 w 949166"/>
              <a:gd name="connsiteY5" fmla="*/ 3562350 h 3562350"/>
              <a:gd name="connsiteX6" fmla="*/ 752399 w 949166"/>
              <a:gd name="connsiteY6" fmla="*/ 3562350 h 3562350"/>
              <a:gd name="connsiteX7" fmla="*/ 0 w 949166"/>
              <a:gd name="connsiteY7" fmla="*/ 2798582 h 3562350"/>
              <a:gd name="connsiteX8" fmla="*/ 0 w 949166"/>
              <a:gd name="connsiteY8" fmla="*/ 2071802 h 3562350"/>
              <a:gd name="connsiteX9" fmla="*/ 949166 w 949166"/>
              <a:gd name="connsiteY9" fmla="*/ 3027441 h 3562350"/>
              <a:gd name="connsiteX10" fmla="*/ 949166 w 949166"/>
              <a:gd name="connsiteY10" fmla="*/ 3221946 h 3562350"/>
              <a:gd name="connsiteX11" fmla="*/ 0 w 949166"/>
              <a:gd name="connsiteY11" fmla="*/ 2266397 h 3562350"/>
              <a:gd name="connsiteX12" fmla="*/ 0 w 949166"/>
              <a:gd name="connsiteY12" fmla="*/ 1496967 h 3562350"/>
              <a:gd name="connsiteX13" fmla="*/ 949166 w 949166"/>
              <a:gd name="connsiteY13" fmla="*/ 2452425 h 3562350"/>
              <a:gd name="connsiteX14" fmla="*/ 949166 w 949166"/>
              <a:gd name="connsiteY14" fmla="*/ 2647017 h 3562350"/>
              <a:gd name="connsiteX15" fmla="*/ 0 w 949166"/>
              <a:gd name="connsiteY15" fmla="*/ 1691468 h 3562350"/>
              <a:gd name="connsiteX16" fmla="*/ 0 w 949166"/>
              <a:gd name="connsiteY16" fmla="*/ 907751 h 3562350"/>
              <a:gd name="connsiteX17" fmla="*/ 949166 w 949166"/>
              <a:gd name="connsiteY17" fmla="*/ 1863208 h 3562350"/>
              <a:gd name="connsiteX18" fmla="*/ 949166 w 949166"/>
              <a:gd name="connsiteY18" fmla="*/ 2057800 h 3562350"/>
              <a:gd name="connsiteX19" fmla="*/ 0 w 949166"/>
              <a:gd name="connsiteY19" fmla="*/ 1102252 h 3562350"/>
              <a:gd name="connsiteX20" fmla="*/ 0 w 949166"/>
              <a:gd name="connsiteY20" fmla="*/ 332822 h 3562350"/>
              <a:gd name="connsiteX21" fmla="*/ 949166 w 949166"/>
              <a:gd name="connsiteY21" fmla="*/ 1288371 h 3562350"/>
              <a:gd name="connsiteX22" fmla="*/ 949166 w 949166"/>
              <a:gd name="connsiteY22" fmla="*/ 1482871 h 3562350"/>
              <a:gd name="connsiteX23" fmla="*/ 0 w 949166"/>
              <a:gd name="connsiteY23" fmla="*/ 527323 h 3562350"/>
              <a:gd name="connsiteX24" fmla="*/ 558201 w 949166"/>
              <a:gd name="connsiteY24" fmla="*/ 0 h 3562350"/>
              <a:gd name="connsiteX25" fmla="*/ 766227 w 949166"/>
              <a:gd name="connsiteY25" fmla="*/ 0 h 3562350"/>
              <a:gd name="connsiteX26" fmla="*/ 949166 w 949166"/>
              <a:gd name="connsiteY26" fmla="*/ 170338 h 3562350"/>
              <a:gd name="connsiteX27" fmla="*/ 949166 w 949166"/>
              <a:gd name="connsiteY27" fmla="*/ 363984 h 3562350"/>
              <a:gd name="connsiteX28" fmla="*/ 0 w 949166"/>
              <a:gd name="connsiteY28" fmla="*/ 0 h 3562350"/>
              <a:gd name="connsiteX29" fmla="*/ 189731 w 949166"/>
              <a:gd name="connsiteY29" fmla="*/ 0 h 3562350"/>
              <a:gd name="connsiteX30" fmla="*/ 945737 w 949166"/>
              <a:gd name="connsiteY30" fmla="*/ 767429 h 3562350"/>
              <a:gd name="connsiteX31" fmla="*/ 945737 w 949166"/>
              <a:gd name="connsiteY31" fmla="*/ 962406 h 3562350"/>
              <a:gd name="connsiteX32" fmla="*/ 0 w 949166"/>
              <a:gd name="connsiteY32" fmla="*/ 2328 h 35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49166" h="3562350">
                <a:moveTo>
                  <a:pt x="0" y="3220367"/>
                </a:moveTo>
                <a:lnTo>
                  <a:pt x="367245" y="3562350"/>
                </a:lnTo>
                <a:lnTo>
                  <a:pt x="159215" y="3562350"/>
                </a:lnTo>
                <a:lnTo>
                  <a:pt x="0" y="3414103"/>
                </a:lnTo>
                <a:close/>
                <a:moveTo>
                  <a:pt x="0" y="2603605"/>
                </a:moveTo>
                <a:lnTo>
                  <a:pt x="944423" y="3562350"/>
                </a:lnTo>
                <a:lnTo>
                  <a:pt x="752399" y="3562350"/>
                </a:lnTo>
                <a:lnTo>
                  <a:pt x="0" y="2798582"/>
                </a:lnTo>
                <a:close/>
                <a:moveTo>
                  <a:pt x="0" y="2071802"/>
                </a:moveTo>
                <a:lnTo>
                  <a:pt x="949166" y="3027441"/>
                </a:lnTo>
                <a:lnTo>
                  <a:pt x="949166" y="3221946"/>
                </a:lnTo>
                <a:lnTo>
                  <a:pt x="0" y="2266397"/>
                </a:lnTo>
                <a:close/>
                <a:moveTo>
                  <a:pt x="0" y="1496967"/>
                </a:moveTo>
                <a:lnTo>
                  <a:pt x="949166" y="2452425"/>
                </a:lnTo>
                <a:lnTo>
                  <a:pt x="949166" y="2647017"/>
                </a:lnTo>
                <a:lnTo>
                  <a:pt x="0" y="1691468"/>
                </a:lnTo>
                <a:close/>
                <a:moveTo>
                  <a:pt x="0" y="907751"/>
                </a:moveTo>
                <a:lnTo>
                  <a:pt x="949166" y="1863208"/>
                </a:lnTo>
                <a:lnTo>
                  <a:pt x="949166" y="2057800"/>
                </a:lnTo>
                <a:lnTo>
                  <a:pt x="0" y="1102252"/>
                </a:lnTo>
                <a:close/>
                <a:moveTo>
                  <a:pt x="0" y="332822"/>
                </a:moveTo>
                <a:lnTo>
                  <a:pt x="949166" y="1288371"/>
                </a:lnTo>
                <a:lnTo>
                  <a:pt x="949166" y="1482871"/>
                </a:lnTo>
                <a:lnTo>
                  <a:pt x="0" y="527323"/>
                </a:lnTo>
                <a:close/>
                <a:moveTo>
                  <a:pt x="558201" y="0"/>
                </a:moveTo>
                <a:lnTo>
                  <a:pt x="766227" y="0"/>
                </a:lnTo>
                <a:lnTo>
                  <a:pt x="949166" y="170338"/>
                </a:lnTo>
                <a:lnTo>
                  <a:pt x="949166" y="363984"/>
                </a:lnTo>
                <a:close/>
                <a:moveTo>
                  <a:pt x="0" y="0"/>
                </a:moveTo>
                <a:lnTo>
                  <a:pt x="189731" y="0"/>
                </a:lnTo>
                <a:lnTo>
                  <a:pt x="945737" y="767429"/>
                </a:lnTo>
                <a:lnTo>
                  <a:pt x="945737" y="962406"/>
                </a:lnTo>
                <a:lnTo>
                  <a:pt x="0" y="2328"/>
                </a:lnTo>
                <a:close/>
              </a:path>
            </a:pathLst>
          </a:custGeom>
          <a:solidFill>
            <a:srgbClr val="E746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pic>
        <p:nvPicPr>
          <p:cNvPr id="13" name="그래픽 12">
            <a:extLst>
              <a:ext uri="{FF2B5EF4-FFF2-40B4-BE49-F238E27FC236}">
                <a16:creationId xmlns:a16="http://schemas.microsoft.com/office/drawing/2014/main" id="{DF863107-9398-41FA-B849-A6FB59F60D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856"/>
          <a:stretch/>
        </p:blipFill>
        <p:spPr>
          <a:xfrm flipH="1">
            <a:off x="188371" y="228879"/>
            <a:ext cx="704850" cy="3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78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래픽 13">
            <a:extLst>
              <a:ext uri="{FF2B5EF4-FFF2-40B4-BE49-F238E27FC236}">
                <a16:creationId xmlns:a16="http://schemas.microsoft.com/office/drawing/2014/main" id="{7D5F945A-5386-4F83-B96F-93573870D3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7999" t="43055" r="1"/>
          <a:stretch/>
        </p:blipFill>
        <p:spPr>
          <a:xfrm flipH="1" flipV="1">
            <a:off x="11110407" y="5676339"/>
            <a:ext cx="1081593" cy="1181661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13AEC019-FEED-476A-9502-15EC658EE728}"/>
              </a:ext>
            </a:extLst>
          </p:cNvPr>
          <p:cNvSpPr/>
          <p:nvPr userDrawn="1"/>
        </p:nvSpPr>
        <p:spPr>
          <a:xfrm flipH="1" flipV="1">
            <a:off x="-1" y="6505575"/>
            <a:ext cx="1081594" cy="352425"/>
          </a:xfrm>
          <a:prstGeom prst="rect">
            <a:avLst/>
          </a:prstGeom>
          <a:solidFill>
            <a:srgbClr val="E746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16" name="자유형: 도형 15">
            <a:extLst>
              <a:ext uri="{FF2B5EF4-FFF2-40B4-BE49-F238E27FC236}">
                <a16:creationId xmlns:a16="http://schemas.microsoft.com/office/drawing/2014/main" id="{DD727E7C-2E36-42D5-A111-6C841ABA1525}"/>
              </a:ext>
            </a:extLst>
          </p:cNvPr>
          <p:cNvSpPr/>
          <p:nvPr userDrawn="1"/>
        </p:nvSpPr>
        <p:spPr>
          <a:xfrm flipH="1" flipV="1">
            <a:off x="0" y="-1"/>
            <a:ext cx="263939" cy="990600"/>
          </a:xfrm>
          <a:custGeom>
            <a:avLst/>
            <a:gdLst>
              <a:gd name="connsiteX0" fmla="*/ 0 w 949166"/>
              <a:gd name="connsiteY0" fmla="*/ 3220367 h 3562350"/>
              <a:gd name="connsiteX1" fmla="*/ 367245 w 949166"/>
              <a:gd name="connsiteY1" fmla="*/ 3562350 h 3562350"/>
              <a:gd name="connsiteX2" fmla="*/ 159215 w 949166"/>
              <a:gd name="connsiteY2" fmla="*/ 3562350 h 3562350"/>
              <a:gd name="connsiteX3" fmla="*/ 0 w 949166"/>
              <a:gd name="connsiteY3" fmla="*/ 3414103 h 3562350"/>
              <a:gd name="connsiteX4" fmla="*/ 0 w 949166"/>
              <a:gd name="connsiteY4" fmla="*/ 2603605 h 3562350"/>
              <a:gd name="connsiteX5" fmla="*/ 944423 w 949166"/>
              <a:gd name="connsiteY5" fmla="*/ 3562350 h 3562350"/>
              <a:gd name="connsiteX6" fmla="*/ 752399 w 949166"/>
              <a:gd name="connsiteY6" fmla="*/ 3562350 h 3562350"/>
              <a:gd name="connsiteX7" fmla="*/ 0 w 949166"/>
              <a:gd name="connsiteY7" fmla="*/ 2798582 h 3562350"/>
              <a:gd name="connsiteX8" fmla="*/ 0 w 949166"/>
              <a:gd name="connsiteY8" fmla="*/ 2071802 h 3562350"/>
              <a:gd name="connsiteX9" fmla="*/ 949166 w 949166"/>
              <a:gd name="connsiteY9" fmla="*/ 3027441 h 3562350"/>
              <a:gd name="connsiteX10" fmla="*/ 949166 w 949166"/>
              <a:gd name="connsiteY10" fmla="*/ 3221946 h 3562350"/>
              <a:gd name="connsiteX11" fmla="*/ 0 w 949166"/>
              <a:gd name="connsiteY11" fmla="*/ 2266397 h 3562350"/>
              <a:gd name="connsiteX12" fmla="*/ 0 w 949166"/>
              <a:gd name="connsiteY12" fmla="*/ 1496967 h 3562350"/>
              <a:gd name="connsiteX13" fmla="*/ 949166 w 949166"/>
              <a:gd name="connsiteY13" fmla="*/ 2452425 h 3562350"/>
              <a:gd name="connsiteX14" fmla="*/ 949166 w 949166"/>
              <a:gd name="connsiteY14" fmla="*/ 2647017 h 3562350"/>
              <a:gd name="connsiteX15" fmla="*/ 0 w 949166"/>
              <a:gd name="connsiteY15" fmla="*/ 1691468 h 3562350"/>
              <a:gd name="connsiteX16" fmla="*/ 0 w 949166"/>
              <a:gd name="connsiteY16" fmla="*/ 907751 h 3562350"/>
              <a:gd name="connsiteX17" fmla="*/ 949166 w 949166"/>
              <a:gd name="connsiteY17" fmla="*/ 1863208 h 3562350"/>
              <a:gd name="connsiteX18" fmla="*/ 949166 w 949166"/>
              <a:gd name="connsiteY18" fmla="*/ 2057800 h 3562350"/>
              <a:gd name="connsiteX19" fmla="*/ 0 w 949166"/>
              <a:gd name="connsiteY19" fmla="*/ 1102252 h 3562350"/>
              <a:gd name="connsiteX20" fmla="*/ 0 w 949166"/>
              <a:gd name="connsiteY20" fmla="*/ 332822 h 3562350"/>
              <a:gd name="connsiteX21" fmla="*/ 949166 w 949166"/>
              <a:gd name="connsiteY21" fmla="*/ 1288371 h 3562350"/>
              <a:gd name="connsiteX22" fmla="*/ 949166 w 949166"/>
              <a:gd name="connsiteY22" fmla="*/ 1482871 h 3562350"/>
              <a:gd name="connsiteX23" fmla="*/ 0 w 949166"/>
              <a:gd name="connsiteY23" fmla="*/ 527323 h 3562350"/>
              <a:gd name="connsiteX24" fmla="*/ 558201 w 949166"/>
              <a:gd name="connsiteY24" fmla="*/ 0 h 3562350"/>
              <a:gd name="connsiteX25" fmla="*/ 766227 w 949166"/>
              <a:gd name="connsiteY25" fmla="*/ 0 h 3562350"/>
              <a:gd name="connsiteX26" fmla="*/ 949166 w 949166"/>
              <a:gd name="connsiteY26" fmla="*/ 170338 h 3562350"/>
              <a:gd name="connsiteX27" fmla="*/ 949166 w 949166"/>
              <a:gd name="connsiteY27" fmla="*/ 363984 h 3562350"/>
              <a:gd name="connsiteX28" fmla="*/ 0 w 949166"/>
              <a:gd name="connsiteY28" fmla="*/ 0 h 3562350"/>
              <a:gd name="connsiteX29" fmla="*/ 189731 w 949166"/>
              <a:gd name="connsiteY29" fmla="*/ 0 h 3562350"/>
              <a:gd name="connsiteX30" fmla="*/ 945737 w 949166"/>
              <a:gd name="connsiteY30" fmla="*/ 767429 h 3562350"/>
              <a:gd name="connsiteX31" fmla="*/ 945737 w 949166"/>
              <a:gd name="connsiteY31" fmla="*/ 962406 h 3562350"/>
              <a:gd name="connsiteX32" fmla="*/ 0 w 949166"/>
              <a:gd name="connsiteY32" fmla="*/ 2328 h 35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49166" h="3562350">
                <a:moveTo>
                  <a:pt x="0" y="3220367"/>
                </a:moveTo>
                <a:lnTo>
                  <a:pt x="367245" y="3562350"/>
                </a:lnTo>
                <a:lnTo>
                  <a:pt x="159215" y="3562350"/>
                </a:lnTo>
                <a:lnTo>
                  <a:pt x="0" y="3414103"/>
                </a:lnTo>
                <a:close/>
                <a:moveTo>
                  <a:pt x="0" y="2603605"/>
                </a:moveTo>
                <a:lnTo>
                  <a:pt x="944423" y="3562350"/>
                </a:lnTo>
                <a:lnTo>
                  <a:pt x="752399" y="3562350"/>
                </a:lnTo>
                <a:lnTo>
                  <a:pt x="0" y="2798582"/>
                </a:lnTo>
                <a:close/>
                <a:moveTo>
                  <a:pt x="0" y="2071802"/>
                </a:moveTo>
                <a:lnTo>
                  <a:pt x="949166" y="3027441"/>
                </a:lnTo>
                <a:lnTo>
                  <a:pt x="949166" y="3221946"/>
                </a:lnTo>
                <a:lnTo>
                  <a:pt x="0" y="2266397"/>
                </a:lnTo>
                <a:close/>
                <a:moveTo>
                  <a:pt x="0" y="1496967"/>
                </a:moveTo>
                <a:lnTo>
                  <a:pt x="949166" y="2452425"/>
                </a:lnTo>
                <a:lnTo>
                  <a:pt x="949166" y="2647017"/>
                </a:lnTo>
                <a:lnTo>
                  <a:pt x="0" y="1691468"/>
                </a:lnTo>
                <a:close/>
                <a:moveTo>
                  <a:pt x="0" y="907751"/>
                </a:moveTo>
                <a:lnTo>
                  <a:pt x="949166" y="1863208"/>
                </a:lnTo>
                <a:lnTo>
                  <a:pt x="949166" y="2057800"/>
                </a:lnTo>
                <a:lnTo>
                  <a:pt x="0" y="1102252"/>
                </a:lnTo>
                <a:close/>
                <a:moveTo>
                  <a:pt x="0" y="332822"/>
                </a:moveTo>
                <a:lnTo>
                  <a:pt x="949166" y="1288371"/>
                </a:lnTo>
                <a:lnTo>
                  <a:pt x="949166" y="1482871"/>
                </a:lnTo>
                <a:lnTo>
                  <a:pt x="0" y="527323"/>
                </a:lnTo>
                <a:close/>
                <a:moveTo>
                  <a:pt x="558201" y="0"/>
                </a:moveTo>
                <a:lnTo>
                  <a:pt x="766227" y="0"/>
                </a:lnTo>
                <a:lnTo>
                  <a:pt x="949166" y="170338"/>
                </a:lnTo>
                <a:lnTo>
                  <a:pt x="949166" y="363984"/>
                </a:lnTo>
                <a:close/>
                <a:moveTo>
                  <a:pt x="0" y="0"/>
                </a:moveTo>
                <a:lnTo>
                  <a:pt x="189731" y="0"/>
                </a:lnTo>
                <a:lnTo>
                  <a:pt x="945737" y="767429"/>
                </a:lnTo>
                <a:lnTo>
                  <a:pt x="945737" y="962406"/>
                </a:lnTo>
                <a:lnTo>
                  <a:pt x="0" y="2328"/>
                </a:lnTo>
                <a:close/>
              </a:path>
            </a:pathLst>
          </a:custGeom>
          <a:solidFill>
            <a:srgbClr val="E746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pic>
        <p:nvPicPr>
          <p:cNvPr id="17" name="그래픽 16">
            <a:extLst>
              <a:ext uri="{FF2B5EF4-FFF2-40B4-BE49-F238E27FC236}">
                <a16:creationId xmlns:a16="http://schemas.microsoft.com/office/drawing/2014/main" id="{517F322F-2F56-4650-AA21-2F48560773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856"/>
          <a:stretch/>
        </p:blipFill>
        <p:spPr>
          <a:xfrm flipH="1" flipV="1">
            <a:off x="11176001" y="285749"/>
            <a:ext cx="704850" cy="3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2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래픽 6">
            <a:extLst>
              <a:ext uri="{FF2B5EF4-FFF2-40B4-BE49-F238E27FC236}">
                <a16:creationId xmlns:a16="http://schemas.microsoft.com/office/drawing/2014/main" id="{48C52C75-938E-41A4-8F3B-C724C8647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7999" t="43055" r="1"/>
          <a:stretch/>
        </p:blipFill>
        <p:spPr>
          <a:xfrm flipH="1">
            <a:off x="11110407" y="-1"/>
            <a:ext cx="1081593" cy="1181661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1876C787-6B1E-4E9F-9AAA-72C2EF69FD90}"/>
              </a:ext>
            </a:extLst>
          </p:cNvPr>
          <p:cNvSpPr/>
          <p:nvPr userDrawn="1"/>
        </p:nvSpPr>
        <p:spPr>
          <a:xfrm flipH="1">
            <a:off x="-1" y="-1"/>
            <a:ext cx="1081594" cy="352425"/>
          </a:xfrm>
          <a:prstGeom prst="rect">
            <a:avLst/>
          </a:prstGeom>
          <a:solidFill>
            <a:srgbClr val="E746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E8A039A1-9584-4AAF-B256-0C92BACD1441}"/>
              </a:ext>
            </a:extLst>
          </p:cNvPr>
          <p:cNvSpPr/>
          <p:nvPr userDrawn="1"/>
        </p:nvSpPr>
        <p:spPr>
          <a:xfrm flipH="1">
            <a:off x="0" y="5867400"/>
            <a:ext cx="263939" cy="990600"/>
          </a:xfrm>
          <a:custGeom>
            <a:avLst/>
            <a:gdLst>
              <a:gd name="connsiteX0" fmla="*/ 0 w 949166"/>
              <a:gd name="connsiteY0" fmla="*/ 3220367 h 3562350"/>
              <a:gd name="connsiteX1" fmla="*/ 367245 w 949166"/>
              <a:gd name="connsiteY1" fmla="*/ 3562350 h 3562350"/>
              <a:gd name="connsiteX2" fmla="*/ 159215 w 949166"/>
              <a:gd name="connsiteY2" fmla="*/ 3562350 h 3562350"/>
              <a:gd name="connsiteX3" fmla="*/ 0 w 949166"/>
              <a:gd name="connsiteY3" fmla="*/ 3414103 h 3562350"/>
              <a:gd name="connsiteX4" fmla="*/ 0 w 949166"/>
              <a:gd name="connsiteY4" fmla="*/ 2603605 h 3562350"/>
              <a:gd name="connsiteX5" fmla="*/ 944423 w 949166"/>
              <a:gd name="connsiteY5" fmla="*/ 3562350 h 3562350"/>
              <a:gd name="connsiteX6" fmla="*/ 752399 w 949166"/>
              <a:gd name="connsiteY6" fmla="*/ 3562350 h 3562350"/>
              <a:gd name="connsiteX7" fmla="*/ 0 w 949166"/>
              <a:gd name="connsiteY7" fmla="*/ 2798582 h 3562350"/>
              <a:gd name="connsiteX8" fmla="*/ 0 w 949166"/>
              <a:gd name="connsiteY8" fmla="*/ 2071802 h 3562350"/>
              <a:gd name="connsiteX9" fmla="*/ 949166 w 949166"/>
              <a:gd name="connsiteY9" fmla="*/ 3027441 h 3562350"/>
              <a:gd name="connsiteX10" fmla="*/ 949166 w 949166"/>
              <a:gd name="connsiteY10" fmla="*/ 3221946 h 3562350"/>
              <a:gd name="connsiteX11" fmla="*/ 0 w 949166"/>
              <a:gd name="connsiteY11" fmla="*/ 2266397 h 3562350"/>
              <a:gd name="connsiteX12" fmla="*/ 0 w 949166"/>
              <a:gd name="connsiteY12" fmla="*/ 1496967 h 3562350"/>
              <a:gd name="connsiteX13" fmla="*/ 949166 w 949166"/>
              <a:gd name="connsiteY13" fmla="*/ 2452425 h 3562350"/>
              <a:gd name="connsiteX14" fmla="*/ 949166 w 949166"/>
              <a:gd name="connsiteY14" fmla="*/ 2647017 h 3562350"/>
              <a:gd name="connsiteX15" fmla="*/ 0 w 949166"/>
              <a:gd name="connsiteY15" fmla="*/ 1691468 h 3562350"/>
              <a:gd name="connsiteX16" fmla="*/ 0 w 949166"/>
              <a:gd name="connsiteY16" fmla="*/ 907751 h 3562350"/>
              <a:gd name="connsiteX17" fmla="*/ 949166 w 949166"/>
              <a:gd name="connsiteY17" fmla="*/ 1863208 h 3562350"/>
              <a:gd name="connsiteX18" fmla="*/ 949166 w 949166"/>
              <a:gd name="connsiteY18" fmla="*/ 2057800 h 3562350"/>
              <a:gd name="connsiteX19" fmla="*/ 0 w 949166"/>
              <a:gd name="connsiteY19" fmla="*/ 1102252 h 3562350"/>
              <a:gd name="connsiteX20" fmla="*/ 0 w 949166"/>
              <a:gd name="connsiteY20" fmla="*/ 332822 h 3562350"/>
              <a:gd name="connsiteX21" fmla="*/ 949166 w 949166"/>
              <a:gd name="connsiteY21" fmla="*/ 1288371 h 3562350"/>
              <a:gd name="connsiteX22" fmla="*/ 949166 w 949166"/>
              <a:gd name="connsiteY22" fmla="*/ 1482871 h 3562350"/>
              <a:gd name="connsiteX23" fmla="*/ 0 w 949166"/>
              <a:gd name="connsiteY23" fmla="*/ 527323 h 3562350"/>
              <a:gd name="connsiteX24" fmla="*/ 558201 w 949166"/>
              <a:gd name="connsiteY24" fmla="*/ 0 h 3562350"/>
              <a:gd name="connsiteX25" fmla="*/ 766227 w 949166"/>
              <a:gd name="connsiteY25" fmla="*/ 0 h 3562350"/>
              <a:gd name="connsiteX26" fmla="*/ 949166 w 949166"/>
              <a:gd name="connsiteY26" fmla="*/ 170338 h 3562350"/>
              <a:gd name="connsiteX27" fmla="*/ 949166 w 949166"/>
              <a:gd name="connsiteY27" fmla="*/ 363984 h 3562350"/>
              <a:gd name="connsiteX28" fmla="*/ 0 w 949166"/>
              <a:gd name="connsiteY28" fmla="*/ 0 h 3562350"/>
              <a:gd name="connsiteX29" fmla="*/ 189731 w 949166"/>
              <a:gd name="connsiteY29" fmla="*/ 0 h 3562350"/>
              <a:gd name="connsiteX30" fmla="*/ 945737 w 949166"/>
              <a:gd name="connsiteY30" fmla="*/ 767429 h 3562350"/>
              <a:gd name="connsiteX31" fmla="*/ 945737 w 949166"/>
              <a:gd name="connsiteY31" fmla="*/ 962406 h 3562350"/>
              <a:gd name="connsiteX32" fmla="*/ 0 w 949166"/>
              <a:gd name="connsiteY32" fmla="*/ 2328 h 35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49166" h="3562350">
                <a:moveTo>
                  <a:pt x="0" y="3220367"/>
                </a:moveTo>
                <a:lnTo>
                  <a:pt x="367245" y="3562350"/>
                </a:lnTo>
                <a:lnTo>
                  <a:pt x="159215" y="3562350"/>
                </a:lnTo>
                <a:lnTo>
                  <a:pt x="0" y="3414103"/>
                </a:lnTo>
                <a:close/>
                <a:moveTo>
                  <a:pt x="0" y="2603605"/>
                </a:moveTo>
                <a:lnTo>
                  <a:pt x="944423" y="3562350"/>
                </a:lnTo>
                <a:lnTo>
                  <a:pt x="752399" y="3562350"/>
                </a:lnTo>
                <a:lnTo>
                  <a:pt x="0" y="2798582"/>
                </a:lnTo>
                <a:close/>
                <a:moveTo>
                  <a:pt x="0" y="2071802"/>
                </a:moveTo>
                <a:lnTo>
                  <a:pt x="949166" y="3027441"/>
                </a:lnTo>
                <a:lnTo>
                  <a:pt x="949166" y="3221946"/>
                </a:lnTo>
                <a:lnTo>
                  <a:pt x="0" y="2266397"/>
                </a:lnTo>
                <a:close/>
                <a:moveTo>
                  <a:pt x="0" y="1496967"/>
                </a:moveTo>
                <a:lnTo>
                  <a:pt x="949166" y="2452425"/>
                </a:lnTo>
                <a:lnTo>
                  <a:pt x="949166" y="2647017"/>
                </a:lnTo>
                <a:lnTo>
                  <a:pt x="0" y="1691468"/>
                </a:lnTo>
                <a:close/>
                <a:moveTo>
                  <a:pt x="0" y="907751"/>
                </a:moveTo>
                <a:lnTo>
                  <a:pt x="949166" y="1863208"/>
                </a:lnTo>
                <a:lnTo>
                  <a:pt x="949166" y="2057800"/>
                </a:lnTo>
                <a:lnTo>
                  <a:pt x="0" y="1102252"/>
                </a:lnTo>
                <a:close/>
                <a:moveTo>
                  <a:pt x="0" y="332822"/>
                </a:moveTo>
                <a:lnTo>
                  <a:pt x="949166" y="1288371"/>
                </a:lnTo>
                <a:lnTo>
                  <a:pt x="949166" y="1482871"/>
                </a:lnTo>
                <a:lnTo>
                  <a:pt x="0" y="527323"/>
                </a:lnTo>
                <a:close/>
                <a:moveTo>
                  <a:pt x="558201" y="0"/>
                </a:moveTo>
                <a:lnTo>
                  <a:pt x="766227" y="0"/>
                </a:lnTo>
                <a:lnTo>
                  <a:pt x="949166" y="170338"/>
                </a:lnTo>
                <a:lnTo>
                  <a:pt x="949166" y="363984"/>
                </a:lnTo>
                <a:close/>
                <a:moveTo>
                  <a:pt x="0" y="0"/>
                </a:moveTo>
                <a:lnTo>
                  <a:pt x="189731" y="0"/>
                </a:lnTo>
                <a:lnTo>
                  <a:pt x="945737" y="767429"/>
                </a:lnTo>
                <a:lnTo>
                  <a:pt x="945737" y="962406"/>
                </a:lnTo>
                <a:lnTo>
                  <a:pt x="0" y="2328"/>
                </a:lnTo>
                <a:close/>
              </a:path>
            </a:pathLst>
          </a:custGeom>
          <a:solidFill>
            <a:srgbClr val="E746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pic>
        <p:nvPicPr>
          <p:cNvPr id="29" name="그래픽 28">
            <a:extLst>
              <a:ext uri="{FF2B5EF4-FFF2-40B4-BE49-F238E27FC236}">
                <a16:creationId xmlns:a16="http://schemas.microsoft.com/office/drawing/2014/main" id="{CF2D6910-6719-4824-934F-30054FDE7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856"/>
          <a:stretch/>
        </p:blipFill>
        <p:spPr>
          <a:xfrm flipH="1">
            <a:off x="11176001" y="6261100"/>
            <a:ext cx="704850" cy="3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0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래픽 9">
            <a:extLst>
              <a:ext uri="{FF2B5EF4-FFF2-40B4-BE49-F238E27FC236}">
                <a16:creationId xmlns:a16="http://schemas.microsoft.com/office/drawing/2014/main" id="{672F6CA7-A013-4422-AC29-2480392FF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7999" t="43055" r="1"/>
          <a:stretch/>
        </p:blipFill>
        <p:spPr>
          <a:xfrm flipH="1" flipV="1">
            <a:off x="11110407" y="5676339"/>
            <a:ext cx="1081593" cy="1181661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17A83CF7-9FA1-4EB8-AFA7-2B6BF566D1C3}"/>
              </a:ext>
            </a:extLst>
          </p:cNvPr>
          <p:cNvSpPr/>
          <p:nvPr userDrawn="1"/>
        </p:nvSpPr>
        <p:spPr>
          <a:xfrm flipH="1" flipV="1">
            <a:off x="-1" y="-1"/>
            <a:ext cx="1081594" cy="352425"/>
          </a:xfrm>
          <a:prstGeom prst="rect">
            <a:avLst/>
          </a:prstGeom>
          <a:solidFill>
            <a:srgbClr val="E746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12" name="자유형: 도형 11">
            <a:extLst>
              <a:ext uri="{FF2B5EF4-FFF2-40B4-BE49-F238E27FC236}">
                <a16:creationId xmlns:a16="http://schemas.microsoft.com/office/drawing/2014/main" id="{9EDFB5FA-D24F-4607-9D07-F5BFCCE4C200}"/>
              </a:ext>
            </a:extLst>
          </p:cNvPr>
          <p:cNvSpPr/>
          <p:nvPr userDrawn="1"/>
        </p:nvSpPr>
        <p:spPr>
          <a:xfrm flipH="1" flipV="1">
            <a:off x="11928060" y="-1"/>
            <a:ext cx="263939" cy="990600"/>
          </a:xfrm>
          <a:custGeom>
            <a:avLst/>
            <a:gdLst>
              <a:gd name="connsiteX0" fmla="*/ 0 w 949166"/>
              <a:gd name="connsiteY0" fmla="*/ 3220367 h 3562350"/>
              <a:gd name="connsiteX1" fmla="*/ 367245 w 949166"/>
              <a:gd name="connsiteY1" fmla="*/ 3562350 h 3562350"/>
              <a:gd name="connsiteX2" fmla="*/ 159215 w 949166"/>
              <a:gd name="connsiteY2" fmla="*/ 3562350 h 3562350"/>
              <a:gd name="connsiteX3" fmla="*/ 0 w 949166"/>
              <a:gd name="connsiteY3" fmla="*/ 3414103 h 3562350"/>
              <a:gd name="connsiteX4" fmla="*/ 0 w 949166"/>
              <a:gd name="connsiteY4" fmla="*/ 2603605 h 3562350"/>
              <a:gd name="connsiteX5" fmla="*/ 944423 w 949166"/>
              <a:gd name="connsiteY5" fmla="*/ 3562350 h 3562350"/>
              <a:gd name="connsiteX6" fmla="*/ 752399 w 949166"/>
              <a:gd name="connsiteY6" fmla="*/ 3562350 h 3562350"/>
              <a:gd name="connsiteX7" fmla="*/ 0 w 949166"/>
              <a:gd name="connsiteY7" fmla="*/ 2798582 h 3562350"/>
              <a:gd name="connsiteX8" fmla="*/ 0 w 949166"/>
              <a:gd name="connsiteY8" fmla="*/ 2071802 h 3562350"/>
              <a:gd name="connsiteX9" fmla="*/ 949166 w 949166"/>
              <a:gd name="connsiteY9" fmla="*/ 3027441 h 3562350"/>
              <a:gd name="connsiteX10" fmla="*/ 949166 w 949166"/>
              <a:gd name="connsiteY10" fmla="*/ 3221946 h 3562350"/>
              <a:gd name="connsiteX11" fmla="*/ 0 w 949166"/>
              <a:gd name="connsiteY11" fmla="*/ 2266397 h 3562350"/>
              <a:gd name="connsiteX12" fmla="*/ 0 w 949166"/>
              <a:gd name="connsiteY12" fmla="*/ 1496967 h 3562350"/>
              <a:gd name="connsiteX13" fmla="*/ 949166 w 949166"/>
              <a:gd name="connsiteY13" fmla="*/ 2452425 h 3562350"/>
              <a:gd name="connsiteX14" fmla="*/ 949166 w 949166"/>
              <a:gd name="connsiteY14" fmla="*/ 2647017 h 3562350"/>
              <a:gd name="connsiteX15" fmla="*/ 0 w 949166"/>
              <a:gd name="connsiteY15" fmla="*/ 1691468 h 3562350"/>
              <a:gd name="connsiteX16" fmla="*/ 0 w 949166"/>
              <a:gd name="connsiteY16" fmla="*/ 907751 h 3562350"/>
              <a:gd name="connsiteX17" fmla="*/ 949166 w 949166"/>
              <a:gd name="connsiteY17" fmla="*/ 1863208 h 3562350"/>
              <a:gd name="connsiteX18" fmla="*/ 949166 w 949166"/>
              <a:gd name="connsiteY18" fmla="*/ 2057800 h 3562350"/>
              <a:gd name="connsiteX19" fmla="*/ 0 w 949166"/>
              <a:gd name="connsiteY19" fmla="*/ 1102252 h 3562350"/>
              <a:gd name="connsiteX20" fmla="*/ 0 w 949166"/>
              <a:gd name="connsiteY20" fmla="*/ 332822 h 3562350"/>
              <a:gd name="connsiteX21" fmla="*/ 949166 w 949166"/>
              <a:gd name="connsiteY21" fmla="*/ 1288371 h 3562350"/>
              <a:gd name="connsiteX22" fmla="*/ 949166 w 949166"/>
              <a:gd name="connsiteY22" fmla="*/ 1482871 h 3562350"/>
              <a:gd name="connsiteX23" fmla="*/ 0 w 949166"/>
              <a:gd name="connsiteY23" fmla="*/ 527323 h 3562350"/>
              <a:gd name="connsiteX24" fmla="*/ 558201 w 949166"/>
              <a:gd name="connsiteY24" fmla="*/ 0 h 3562350"/>
              <a:gd name="connsiteX25" fmla="*/ 766227 w 949166"/>
              <a:gd name="connsiteY25" fmla="*/ 0 h 3562350"/>
              <a:gd name="connsiteX26" fmla="*/ 949166 w 949166"/>
              <a:gd name="connsiteY26" fmla="*/ 170338 h 3562350"/>
              <a:gd name="connsiteX27" fmla="*/ 949166 w 949166"/>
              <a:gd name="connsiteY27" fmla="*/ 363984 h 3562350"/>
              <a:gd name="connsiteX28" fmla="*/ 0 w 949166"/>
              <a:gd name="connsiteY28" fmla="*/ 0 h 3562350"/>
              <a:gd name="connsiteX29" fmla="*/ 189731 w 949166"/>
              <a:gd name="connsiteY29" fmla="*/ 0 h 3562350"/>
              <a:gd name="connsiteX30" fmla="*/ 945737 w 949166"/>
              <a:gd name="connsiteY30" fmla="*/ 767429 h 3562350"/>
              <a:gd name="connsiteX31" fmla="*/ 945737 w 949166"/>
              <a:gd name="connsiteY31" fmla="*/ 962406 h 3562350"/>
              <a:gd name="connsiteX32" fmla="*/ 0 w 949166"/>
              <a:gd name="connsiteY32" fmla="*/ 2328 h 35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49166" h="3562350">
                <a:moveTo>
                  <a:pt x="0" y="3220367"/>
                </a:moveTo>
                <a:lnTo>
                  <a:pt x="367245" y="3562350"/>
                </a:lnTo>
                <a:lnTo>
                  <a:pt x="159215" y="3562350"/>
                </a:lnTo>
                <a:lnTo>
                  <a:pt x="0" y="3414103"/>
                </a:lnTo>
                <a:close/>
                <a:moveTo>
                  <a:pt x="0" y="2603605"/>
                </a:moveTo>
                <a:lnTo>
                  <a:pt x="944423" y="3562350"/>
                </a:lnTo>
                <a:lnTo>
                  <a:pt x="752399" y="3562350"/>
                </a:lnTo>
                <a:lnTo>
                  <a:pt x="0" y="2798582"/>
                </a:lnTo>
                <a:close/>
                <a:moveTo>
                  <a:pt x="0" y="2071802"/>
                </a:moveTo>
                <a:lnTo>
                  <a:pt x="949166" y="3027441"/>
                </a:lnTo>
                <a:lnTo>
                  <a:pt x="949166" y="3221946"/>
                </a:lnTo>
                <a:lnTo>
                  <a:pt x="0" y="2266397"/>
                </a:lnTo>
                <a:close/>
                <a:moveTo>
                  <a:pt x="0" y="1496967"/>
                </a:moveTo>
                <a:lnTo>
                  <a:pt x="949166" y="2452425"/>
                </a:lnTo>
                <a:lnTo>
                  <a:pt x="949166" y="2647017"/>
                </a:lnTo>
                <a:lnTo>
                  <a:pt x="0" y="1691468"/>
                </a:lnTo>
                <a:close/>
                <a:moveTo>
                  <a:pt x="0" y="907751"/>
                </a:moveTo>
                <a:lnTo>
                  <a:pt x="949166" y="1863208"/>
                </a:lnTo>
                <a:lnTo>
                  <a:pt x="949166" y="2057800"/>
                </a:lnTo>
                <a:lnTo>
                  <a:pt x="0" y="1102252"/>
                </a:lnTo>
                <a:close/>
                <a:moveTo>
                  <a:pt x="0" y="332822"/>
                </a:moveTo>
                <a:lnTo>
                  <a:pt x="949166" y="1288371"/>
                </a:lnTo>
                <a:lnTo>
                  <a:pt x="949166" y="1482871"/>
                </a:lnTo>
                <a:lnTo>
                  <a:pt x="0" y="527323"/>
                </a:lnTo>
                <a:close/>
                <a:moveTo>
                  <a:pt x="558201" y="0"/>
                </a:moveTo>
                <a:lnTo>
                  <a:pt x="766227" y="0"/>
                </a:lnTo>
                <a:lnTo>
                  <a:pt x="949166" y="170338"/>
                </a:lnTo>
                <a:lnTo>
                  <a:pt x="949166" y="363984"/>
                </a:lnTo>
                <a:close/>
                <a:moveTo>
                  <a:pt x="0" y="0"/>
                </a:moveTo>
                <a:lnTo>
                  <a:pt x="189731" y="0"/>
                </a:lnTo>
                <a:lnTo>
                  <a:pt x="945737" y="767429"/>
                </a:lnTo>
                <a:lnTo>
                  <a:pt x="945737" y="962406"/>
                </a:lnTo>
                <a:lnTo>
                  <a:pt x="0" y="2328"/>
                </a:lnTo>
                <a:close/>
              </a:path>
            </a:pathLst>
          </a:custGeom>
          <a:solidFill>
            <a:srgbClr val="E746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pic>
        <p:nvPicPr>
          <p:cNvPr id="13" name="그래픽 12">
            <a:extLst>
              <a:ext uri="{FF2B5EF4-FFF2-40B4-BE49-F238E27FC236}">
                <a16:creationId xmlns:a16="http://schemas.microsoft.com/office/drawing/2014/main" id="{DF863107-9398-41FA-B849-A6FB59F60D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856"/>
          <a:stretch/>
        </p:blipFill>
        <p:spPr>
          <a:xfrm flipH="1" flipV="1">
            <a:off x="188371" y="6317970"/>
            <a:ext cx="704850" cy="3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65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래픽 9">
            <a:extLst>
              <a:ext uri="{FF2B5EF4-FFF2-40B4-BE49-F238E27FC236}">
                <a16:creationId xmlns:a16="http://schemas.microsoft.com/office/drawing/2014/main" id="{672F6CA7-A013-4422-AC29-2480392FF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7999" t="43055" r="1"/>
          <a:stretch/>
        </p:blipFill>
        <p:spPr>
          <a:xfrm>
            <a:off x="-1" y="-1"/>
            <a:ext cx="1081593" cy="1181661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17A83CF7-9FA1-4EB8-AFA7-2B6BF566D1C3}"/>
              </a:ext>
            </a:extLst>
          </p:cNvPr>
          <p:cNvSpPr/>
          <p:nvPr userDrawn="1"/>
        </p:nvSpPr>
        <p:spPr>
          <a:xfrm>
            <a:off x="11110406" y="6505575"/>
            <a:ext cx="1081594" cy="352425"/>
          </a:xfrm>
          <a:prstGeom prst="rect">
            <a:avLst/>
          </a:prstGeom>
          <a:solidFill>
            <a:srgbClr val="E746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12" name="자유형: 도형 11">
            <a:extLst>
              <a:ext uri="{FF2B5EF4-FFF2-40B4-BE49-F238E27FC236}">
                <a16:creationId xmlns:a16="http://schemas.microsoft.com/office/drawing/2014/main" id="{9EDFB5FA-D24F-4607-9D07-F5BFCCE4C200}"/>
              </a:ext>
            </a:extLst>
          </p:cNvPr>
          <p:cNvSpPr/>
          <p:nvPr userDrawn="1"/>
        </p:nvSpPr>
        <p:spPr>
          <a:xfrm>
            <a:off x="0" y="5867400"/>
            <a:ext cx="263939" cy="990600"/>
          </a:xfrm>
          <a:custGeom>
            <a:avLst/>
            <a:gdLst>
              <a:gd name="connsiteX0" fmla="*/ 0 w 949166"/>
              <a:gd name="connsiteY0" fmla="*/ 3220367 h 3562350"/>
              <a:gd name="connsiteX1" fmla="*/ 367245 w 949166"/>
              <a:gd name="connsiteY1" fmla="*/ 3562350 h 3562350"/>
              <a:gd name="connsiteX2" fmla="*/ 159215 w 949166"/>
              <a:gd name="connsiteY2" fmla="*/ 3562350 h 3562350"/>
              <a:gd name="connsiteX3" fmla="*/ 0 w 949166"/>
              <a:gd name="connsiteY3" fmla="*/ 3414103 h 3562350"/>
              <a:gd name="connsiteX4" fmla="*/ 0 w 949166"/>
              <a:gd name="connsiteY4" fmla="*/ 2603605 h 3562350"/>
              <a:gd name="connsiteX5" fmla="*/ 944423 w 949166"/>
              <a:gd name="connsiteY5" fmla="*/ 3562350 h 3562350"/>
              <a:gd name="connsiteX6" fmla="*/ 752399 w 949166"/>
              <a:gd name="connsiteY6" fmla="*/ 3562350 h 3562350"/>
              <a:gd name="connsiteX7" fmla="*/ 0 w 949166"/>
              <a:gd name="connsiteY7" fmla="*/ 2798582 h 3562350"/>
              <a:gd name="connsiteX8" fmla="*/ 0 w 949166"/>
              <a:gd name="connsiteY8" fmla="*/ 2071802 h 3562350"/>
              <a:gd name="connsiteX9" fmla="*/ 949166 w 949166"/>
              <a:gd name="connsiteY9" fmla="*/ 3027441 h 3562350"/>
              <a:gd name="connsiteX10" fmla="*/ 949166 w 949166"/>
              <a:gd name="connsiteY10" fmla="*/ 3221946 h 3562350"/>
              <a:gd name="connsiteX11" fmla="*/ 0 w 949166"/>
              <a:gd name="connsiteY11" fmla="*/ 2266397 h 3562350"/>
              <a:gd name="connsiteX12" fmla="*/ 0 w 949166"/>
              <a:gd name="connsiteY12" fmla="*/ 1496967 h 3562350"/>
              <a:gd name="connsiteX13" fmla="*/ 949166 w 949166"/>
              <a:gd name="connsiteY13" fmla="*/ 2452425 h 3562350"/>
              <a:gd name="connsiteX14" fmla="*/ 949166 w 949166"/>
              <a:gd name="connsiteY14" fmla="*/ 2647017 h 3562350"/>
              <a:gd name="connsiteX15" fmla="*/ 0 w 949166"/>
              <a:gd name="connsiteY15" fmla="*/ 1691468 h 3562350"/>
              <a:gd name="connsiteX16" fmla="*/ 0 w 949166"/>
              <a:gd name="connsiteY16" fmla="*/ 907751 h 3562350"/>
              <a:gd name="connsiteX17" fmla="*/ 949166 w 949166"/>
              <a:gd name="connsiteY17" fmla="*/ 1863208 h 3562350"/>
              <a:gd name="connsiteX18" fmla="*/ 949166 w 949166"/>
              <a:gd name="connsiteY18" fmla="*/ 2057800 h 3562350"/>
              <a:gd name="connsiteX19" fmla="*/ 0 w 949166"/>
              <a:gd name="connsiteY19" fmla="*/ 1102252 h 3562350"/>
              <a:gd name="connsiteX20" fmla="*/ 0 w 949166"/>
              <a:gd name="connsiteY20" fmla="*/ 332822 h 3562350"/>
              <a:gd name="connsiteX21" fmla="*/ 949166 w 949166"/>
              <a:gd name="connsiteY21" fmla="*/ 1288371 h 3562350"/>
              <a:gd name="connsiteX22" fmla="*/ 949166 w 949166"/>
              <a:gd name="connsiteY22" fmla="*/ 1482871 h 3562350"/>
              <a:gd name="connsiteX23" fmla="*/ 0 w 949166"/>
              <a:gd name="connsiteY23" fmla="*/ 527323 h 3562350"/>
              <a:gd name="connsiteX24" fmla="*/ 558201 w 949166"/>
              <a:gd name="connsiteY24" fmla="*/ 0 h 3562350"/>
              <a:gd name="connsiteX25" fmla="*/ 766227 w 949166"/>
              <a:gd name="connsiteY25" fmla="*/ 0 h 3562350"/>
              <a:gd name="connsiteX26" fmla="*/ 949166 w 949166"/>
              <a:gd name="connsiteY26" fmla="*/ 170338 h 3562350"/>
              <a:gd name="connsiteX27" fmla="*/ 949166 w 949166"/>
              <a:gd name="connsiteY27" fmla="*/ 363984 h 3562350"/>
              <a:gd name="connsiteX28" fmla="*/ 0 w 949166"/>
              <a:gd name="connsiteY28" fmla="*/ 0 h 3562350"/>
              <a:gd name="connsiteX29" fmla="*/ 189731 w 949166"/>
              <a:gd name="connsiteY29" fmla="*/ 0 h 3562350"/>
              <a:gd name="connsiteX30" fmla="*/ 945737 w 949166"/>
              <a:gd name="connsiteY30" fmla="*/ 767429 h 3562350"/>
              <a:gd name="connsiteX31" fmla="*/ 945737 w 949166"/>
              <a:gd name="connsiteY31" fmla="*/ 962406 h 3562350"/>
              <a:gd name="connsiteX32" fmla="*/ 0 w 949166"/>
              <a:gd name="connsiteY32" fmla="*/ 2328 h 35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49166" h="3562350">
                <a:moveTo>
                  <a:pt x="0" y="3220367"/>
                </a:moveTo>
                <a:lnTo>
                  <a:pt x="367245" y="3562350"/>
                </a:lnTo>
                <a:lnTo>
                  <a:pt x="159215" y="3562350"/>
                </a:lnTo>
                <a:lnTo>
                  <a:pt x="0" y="3414103"/>
                </a:lnTo>
                <a:close/>
                <a:moveTo>
                  <a:pt x="0" y="2603605"/>
                </a:moveTo>
                <a:lnTo>
                  <a:pt x="944423" y="3562350"/>
                </a:lnTo>
                <a:lnTo>
                  <a:pt x="752399" y="3562350"/>
                </a:lnTo>
                <a:lnTo>
                  <a:pt x="0" y="2798582"/>
                </a:lnTo>
                <a:close/>
                <a:moveTo>
                  <a:pt x="0" y="2071802"/>
                </a:moveTo>
                <a:lnTo>
                  <a:pt x="949166" y="3027441"/>
                </a:lnTo>
                <a:lnTo>
                  <a:pt x="949166" y="3221946"/>
                </a:lnTo>
                <a:lnTo>
                  <a:pt x="0" y="2266397"/>
                </a:lnTo>
                <a:close/>
                <a:moveTo>
                  <a:pt x="0" y="1496967"/>
                </a:moveTo>
                <a:lnTo>
                  <a:pt x="949166" y="2452425"/>
                </a:lnTo>
                <a:lnTo>
                  <a:pt x="949166" y="2647017"/>
                </a:lnTo>
                <a:lnTo>
                  <a:pt x="0" y="1691468"/>
                </a:lnTo>
                <a:close/>
                <a:moveTo>
                  <a:pt x="0" y="907751"/>
                </a:moveTo>
                <a:lnTo>
                  <a:pt x="949166" y="1863208"/>
                </a:lnTo>
                <a:lnTo>
                  <a:pt x="949166" y="2057800"/>
                </a:lnTo>
                <a:lnTo>
                  <a:pt x="0" y="1102252"/>
                </a:lnTo>
                <a:close/>
                <a:moveTo>
                  <a:pt x="0" y="332822"/>
                </a:moveTo>
                <a:lnTo>
                  <a:pt x="949166" y="1288371"/>
                </a:lnTo>
                <a:lnTo>
                  <a:pt x="949166" y="1482871"/>
                </a:lnTo>
                <a:lnTo>
                  <a:pt x="0" y="527323"/>
                </a:lnTo>
                <a:close/>
                <a:moveTo>
                  <a:pt x="558201" y="0"/>
                </a:moveTo>
                <a:lnTo>
                  <a:pt x="766227" y="0"/>
                </a:lnTo>
                <a:lnTo>
                  <a:pt x="949166" y="170338"/>
                </a:lnTo>
                <a:lnTo>
                  <a:pt x="949166" y="363984"/>
                </a:lnTo>
                <a:close/>
                <a:moveTo>
                  <a:pt x="0" y="0"/>
                </a:moveTo>
                <a:lnTo>
                  <a:pt x="189731" y="0"/>
                </a:lnTo>
                <a:lnTo>
                  <a:pt x="945737" y="767429"/>
                </a:lnTo>
                <a:lnTo>
                  <a:pt x="945737" y="962406"/>
                </a:lnTo>
                <a:lnTo>
                  <a:pt x="0" y="2328"/>
                </a:lnTo>
                <a:close/>
              </a:path>
            </a:pathLst>
          </a:custGeom>
          <a:solidFill>
            <a:srgbClr val="E746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pic>
        <p:nvPicPr>
          <p:cNvPr id="13" name="그래픽 12">
            <a:extLst>
              <a:ext uri="{FF2B5EF4-FFF2-40B4-BE49-F238E27FC236}">
                <a16:creationId xmlns:a16="http://schemas.microsoft.com/office/drawing/2014/main" id="{DF863107-9398-41FA-B849-A6FB59F60D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856"/>
          <a:stretch/>
        </p:blipFill>
        <p:spPr>
          <a:xfrm>
            <a:off x="11298778" y="228879"/>
            <a:ext cx="704850" cy="3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45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래픽 13">
            <a:extLst>
              <a:ext uri="{FF2B5EF4-FFF2-40B4-BE49-F238E27FC236}">
                <a16:creationId xmlns:a16="http://schemas.microsoft.com/office/drawing/2014/main" id="{7D5F945A-5386-4F83-B96F-93573870D3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7999" t="43055" r="1"/>
          <a:stretch/>
        </p:blipFill>
        <p:spPr>
          <a:xfrm flipV="1">
            <a:off x="-1" y="5676339"/>
            <a:ext cx="1081593" cy="1181661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13AEC019-FEED-476A-9502-15EC658EE728}"/>
              </a:ext>
            </a:extLst>
          </p:cNvPr>
          <p:cNvSpPr/>
          <p:nvPr userDrawn="1"/>
        </p:nvSpPr>
        <p:spPr>
          <a:xfrm flipV="1">
            <a:off x="11110406" y="6505575"/>
            <a:ext cx="1081594" cy="352425"/>
          </a:xfrm>
          <a:prstGeom prst="rect">
            <a:avLst/>
          </a:prstGeom>
          <a:solidFill>
            <a:srgbClr val="E746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sp>
        <p:nvSpPr>
          <p:cNvPr id="16" name="자유형: 도형 15">
            <a:extLst>
              <a:ext uri="{FF2B5EF4-FFF2-40B4-BE49-F238E27FC236}">
                <a16:creationId xmlns:a16="http://schemas.microsoft.com/office/drawing/2014/main" id="{DD727E7C-2E36-42D5-A111-6C841ABA1525}"/>
              </a:ext>
            </a:extLst>
          </p:cNvPr>
          <p:cNvSpPr/>
          <p:nvPr userDrawn="1"/>
        </p:nvSpPr>
        <p:spPr>
          <a:xfrm flipV="1">
            <a:off x="11928060" y="-1"/>
            <a:ext cx="263939" cy="990600"/>
          </a:xfrm>
          <a:custGeom>
            <a:avLst/>
            <a:gdLst>
              <a:gd name="connsiteX0" fmla="*/ 0 w 949166"/>
              <a:gd name="connsiteY0" fmla="*/ 3220367 h 3562350"/>
              <a:gd name="connsiteX1" fmla="*/ 367245 w 949166"/>
              <a:gd name="connsiteY1" fmla="*/ 3562350 h 3562350"/>
              <a:gd name="connsiteX2" fmla="*/ 159215 w 949166"/>
              <a:gd name="connsiteY2" fmla="*/ 3562350 h 3562350"/>
              <a:gd name="connsiteX3" fmla="*/ 0 w 949166"/>
              <a:gd name="connsiteY3" fmla="*/ 3414103 h 3562350"/>
              <a:gd name="connsiteX4" fmla="*/ 0 w 949166"/>
              <a:gd name="connsiteY4" fmla="*/ 2603605 h 3562350"/>
              <a:gd name="connsiteX5" fmla="*/ 944423 w 949166"/>
              <a:gd name="connsiteY5" fmla="*/ 3562350 h 3562350"/>
              <a:gd name="connsiteX6" fmla="*/ 752399 w 949166"/>
              <a:gd name="connsiteY6" fmla="*/ 3562350 h 3562350"/>
              <a:gd name="connsiteX7" fmla="*/ 0 w 949166"/>
              <a:gd name="connsiteY7" fmla="*/ 2798582 h 3562350"/>
              <a:gd name="connsiteX8" fmla="*/ 0 w 949166"/>
              <a:gd name="connsiteY8" fmla="*/ 2071802 h 3562350"/>
              <a:gd name="connsiteX9" fmla="*/ 949166 w 949166"/>
              <a:gd name="connsiteY9" fmla="*/ 3027441 h 3562350"/>
              <a:gd name="connsiteX10" fmla="*/ 949166 w 949166"/>
              <a:gd name="connsiteY10" fmla="*/ 3221946 h 3562350"/>
              <a:gd name="connsiteX11" fmla="*/ 0 w 949166"/>
              <a:gd name="connsiteY11" fmla="*/ 2266397 h 3562350"/>
              <a:gd name="connsiteX12" fmla="*/ 0 w 949166"/>
              <a:gd name="connsiteY12" fmla="*/ 1496967 h 3562350"/>
              <a:gd name="connsiteX13" fmla="*/ 949166 w 949166"/>
              <a:gd name="connsiteY13" fmla="*/ 2452425 h 3562350"/>
              <a:gd name="connsiteX14" fmla="*/ 949166 w 949166"/>
              <a:gd name="connsiteY14" fmla="*/ 2647017 h 3562350"/>
              <a:gd name="connsiteX15" fmla="*/ 0 w 949166"/>
              <a:gd name="connsiteY15" fmla="*/ 1691468 h 3562350"/>
              <a:gd name="connsiteX16" fmla="*/ 0 w 949166"/>
              <a:gd name="connsiteY16" fmla="*/ 907751 h 3562350"/>
              <a:gd name="connsiteX17" fmla="*/ 949166 w 949166"/>
              <a:gd name="connsiteY17" fmla="*/ 1863208 h 3562350"/>
              <a:gd name="connsiteX18" fmla="*/ 949166 w 949166"/>
              <a:gd name="connsiteY18" fmla="*/ 2057800 h 3562350"/>
              <a:gd name="connsiteX19" fmla="*/ 0 w 949166"/>
              <a:gd name="connsiteY19" fmla="*/ 1102252 h 3562350"/>
              <a:gd name="connsiteX20" fmla="*/ 0 w 949166"/>
              <a:gd name="connsiteY20" fmla="*/ 332822 h 3562350"/>
              <a:gd name="connsiteX21" fmla="*/ 949166 w 949166"/>
              <a:gd name="connsiteY21" fmla="*/ 1288371 h 3562350"/>
              <a:gd name="connsiteX22" fmla="*/ 949166 w 949166"/>
              <a:gd name="connsiteY22" fmla="*/ 1482871 h 3562350"/>
              <a:gd name="connsiteX23" fmla="*/ 0 w 949166"/>
              <a:gd name="connsiteY23" fmla="*/ 527323 h 3562350"/>
              <a:gd name="connsiteX24" fmla="*/ 558201 w 949166"/>
              <a:gd name="connsiteY24" fmla="*/ 0 h 3562350"/>
              <a:gd name="connsiteX25" fmla="*/ 766227 w 949166"/>
              <a:gd name="connsiteY25" fmla="*/ 0 h 3562350"/>
              <a:gd name="connsiteX26" fmla="*/ 949166 w 949166"/>
              <a:gd name="connsiteY26" fmla="*/ 170338 h 3562350"/>
              <a:gd name="connsiteX27" fmla="*/ 949166 w 949166"/>
              <a:gd name="connsiteY27" fmla="*/ 363984 h 3562350"/>
              <a:gd name="connsiteX28" fmla="*/ 0 w 949166"/>
              <a:gd name="connsiteY28" fmla="*/ 0 h 3562350"/>
              <a:gd name="connsiteX29" fmla="*/ 189731 w 949166"/>
              <a:gd name="connsiteY29" fmla="*/ 0 h 3562350"/>
              <a:gd name="connsiteX30" fmla="*/ 945737 w 949166"/>
              <a:gd name="connsiteY30" fmla="*/ 767429 h 3562350"/>
              <a:gd name="connsiteX31" fmla="*/ 945737 w 949166"/>
              <a:gd name="connsiteY31" fmla="*/ 962406 h 3562350"/>
              <a:gd name="connsiteX32" fmla="*/ 0 w 949166"/>
              <a:gd name="connsiteY32" fmla="*/ 2328 h 35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49166" h="3562350">
                <a:moveTo>
                  <a:pt x="0" y="3220367"/>
                </a:moveTo>
                <a:lnTo>
                  <a:pt x="367245" y="3562350"/>
                </a:lnTo>
                <a:lnTo>
                  <a:pt x="159215" y="3562350"/>
                </a:lnTo>
                <a:lnTo>
                  <a:pt x="0" y="3414103"/>
                </a:lnTo>
                <a:close/>
                <a:moveTo>
                  <a:pt x="0" y="2603605"/>
                </a:moveTo>
                <a:lnTo>
                  <a:pt x="944423" y="3562350"/>
                </a:lnTo>
                <a:lnTo>
                  <a:pt x="752399" y="3562350"/>
                </a:lnTo>
                <a:lnTo>
                  <a:pt x="0" y="2798582"/>
                </a:lnTo>
                <a:close/>
                <a:moveTo>
                  <a:pt x="0" y="2071802"/>
                </a:moveTo>
                <a:lnTo>
                  <a:pt x="949166" y="3027441"/>
                </a:lnTo>
                <a:lnTo>
                  <a:pt x="949166" y="3221946"/>
                </a:lnTo>
                <a:lnTo>
                  <a:pt x="0" y="2266397"/>
                </a:lnTo>
                <a:close/>
                <a:moveTo>
                  <a:pt x="0" y="1496967"/>
                </a:moveTo>
                <a:lnTo>
                  <a:pt x="949166" y="2452425"/>
                </a:lnTo>
                <a:lnTo>
                  <a:pt x="949166" y="2647017"/>
                </a:lnTo>
                <a:lnTo>
                  <a:pt x="0" y="1691468"/>
                </a:lnTo>
                <a:close/>
                <a:moveTo>
                  <a:pt x="0" y="907751"/>
                </a:moveTo>
                <a:lnTo>
                  <a:pt x="949166" y="1863208"/>
                </a:lnTo>
                <a:lnTo>
                  <a:pt x="949166" y="2057800"/>
                </a:lnTo>
                <a:lnTo>
                  <a:pt x="0" y="1102252"/>
                </a:lnTo>
                <a:close/>
                <a:moveTo>
                  <a:pt x="0" y="332822"/>
                </a:moveTo>
                <a:lnTo>
                  <a:pt x="949166" y="1288371"/>
                </a:lnTo>
                <a:lnTo>
                  <a:pt x="949166" y="1482871"/>
                </a:lnTo>
                <a:lnTo>
                  <a:pt x="0" y="527323"/>
                </a:lnTo>
                <a:close/>
                <a:moveTo>
                  <a:pt x="558201" y="0"/>
                </a:moveTo>
                <a:lnTo>
                  <a:pt x="766227" y="0"/>
                </a:lnTo>
                <a:lnTo>
                  <a:pt x="949166" y="170338"/>
                </a:lnTo>
                <a:lnTo>
                  <a:pt x="949166" y="363984"/>
                </a:lnTo>
                <a:close/>
                <a:moveTo>
                  <a:pt x="0" y="0"/>
                </a:moveTo>
                <a:lnTo>
                  <a:pt x="189731" y="0"/>
                </a:lnTo>
                <a:lnTo>
                  <a:pt x="945737" y="767429"/>
                </a:lnTo>
                <a:lnTo>
                  <a:pt x="945737" y="962406"/>
                </a:lnTo>
                <a:lnTo>
                  <a:pt x="0" y="2328"/>
                </a:lnTo>
                <a:close/>
              </a:path>
            </a:pathLst>
          </a:custGeom>
          <a:solidFill>
            <a:srgbClr val="E7463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pic>
        <p:nvPicPr>
          <p:cNvPr id="17" name="그래픽 16">
            <a:extLst>
              <a:ext uri="{FF2B5EF4-FFF2-40B4-BE49-F238E27FC236}">
                <a16:creationId xmlns:a16="http://schemas.microsoft.com/office/drawing/2014/main" id="{517F322F-2F56-4650-AA21-2F48560773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856"/>
          <a:stretch/>
        </p:blipFill>
        <p:spPr>
          <a:xfrm flipV="1">
            <a:off x="311148" y="285749"/>
            <a:ext cx="704850" cy="3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56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72" r:id="rId15"/>
    <p:sldLayoutId id="2147483664" r:id="rId1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4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4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FFFBEE1-083C-4223-BD05-8B41B8C984F8}"/>
              </a:ext>
            </a:extLst>
          </p:cNvPr>
          <p:cNvSpPr txBox="1"/>
          <p:nvPr/>
        </p:nvSpPr>
        <p:spPr>
          <a:xfrm>
            <a:off x="1673826" y="832843"/>
            <a:ext cx="7975424" cy="230832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3600" dirty="0">
                <a:cs typeface="Arial" panose="020B0604020202020204" pitchFamily="34" charset="0"/>
              </a:rPr>
              <a:t>Настольная игра </a:t>
            </a:r>
            <a:endParaRPr lang="en-US" sz="3600" dirty="0">
              <a:cs typeface="Arial" panose="020B0604020202020204" pitchFamily="34" charset="0"/>
            </a:endParaRPr>
          </a:p>
          <a:p>
            <a:pPr algn="ctr"/>
            <a:r>
              <a:rPr lang="ru-RU" sz="3600" dirty="0">
                <a:cs typeface="Arial" panose="020B0604020202020204" pitchFamily="34" charset="0"/>
              </a:rPr>
              <a:t>«Путеводитель для дизайнера»: дидактическое сопровождение курса «дизайн-мышление»</a:t>
            </a:r>
            <a:endParaRPr lang="ko-KR" altLang="en-US" sz="3600" dirty="0"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079159-4885-4E02-B002-F81080A0296A}"/>
              </a:ext>
            </a:extLst>
          </p:cNvPr>
          <p:cNvSpPr txBox="1"/>
          <p:nvPr/>
        </p:nvSpPr>
        <p:spPr>
          <a:xfrm>
            <a:off x="6862581" y="3432995"/>
            <a:ext cx="55733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Исполнитель:</a:t>
            </a:r>
          </a:p>
          <a:p>
            <a:r>
              <a:rPr lang="ru-RU" sz="2000" dirty="0"/>
              <a:t>Маслова Маргарита Романовна</a:t>
            </a:r>
          </a:p>
          <a:p>
            <a:r>
              <a:rPr lang="ru-RU" sz="2000" dirty="0" err="1"/>
              <a:t>Шавкунова</a:t>
            </a:r>
            <a:r>
              <a:rPr lang="ru-RU" sz="2000" dirty="0"/>
              <a:t> Екатерина Владимировна</a:t>
            </a:r>
          </a:p>
          <a:p>
            <a:r>
              <a:rPr lang="ru-RU" sz="2000" dirty="0"/>
              <a:t>Макарова Ксения Владимировна</a:t>
            </a:r>
          </a:p>
          <a:p>
            <a:r>
              <a:rPr lang="ru-RU" sz="2000" dirty="0"/>
              <a:t>Малафеева Екатерина Русланова</a:t>
            </a:r>
            <a:endParaRPr lang="ko-KR" altLang="en-US" sz="2000" dirty="0"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526C0F-D70D-4B88-AD7F-D4B643D1C7B9}"/>
              </a:ext>
            </a:extLst>
          </p:cNvPr>
          <p:cNvSpPr txBox="1"/>
          <p:nvPr/>
        </p:nvSpPr>
        <p:spPr>
          <a:xfrm>
            <a:off x="6862582" y="5356040"/>
            <a:ext cx="5865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cs typeface="Arial" panose="020B0604020202020204" pitchFamily="34" charset="0"/>
              </a:rPr>
              <a:t>Научный руководитель:</a:t>
            </a:r>
          </a:p>
          <a:p>
            <a:r>
              <a:rPr lang="ru-RU" dirty="0">
                <a:cs typeface="Arial" panose="020B0604020202020204" pitchFamily="34" charset="0"/>
              </a:rPr>
              <a:t>Мамаева Ольга Георгиевна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526C0F-D70D-4B88-AD7F-D4B643D1C7B9}"/>
              </a:ext>
            </a:extLst>
          </p:cNvPr>
          <p:cNvSpPr txBox="1"/>
          <p:nvPr/>
        </p:nvSpPr>
        <p:spPr>
          <a:xfrm>
            <a:off x="2949540" y="6316807"/>
            <a:ext cx="5865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cs typeface="Arial" panose="020B0604020202020204" pitchFamily="34" charset="0"/>
              </a:rPr>
              <a:t>Киров, 2021</a:t>
            </a:r>
          </a:p>
        </p:txBody>
      </p:sp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101434"/>
            <a:ext cx="65670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После выбора проблемы и изделия </a:t>
            </a:r>
          </a:p>
          <a:p>
            <a:r>
              <a:rPr lang="ru-RU" sz="2400" dirty="0"/>
              <a:t>Команды отправляются по ячейкам, </a:t>
            </a:r>
          </a:p>
          <a:p>
            <a:r>
              <a:rPr lang="ru-RU" sz="2400" dirty="0"/>
              <a:t>На которых есть различные знаки. </a:t>
            </a:r>
          </a:p>
          <a:p>
            <a:r>
              <a:rPr lang="ru-RU" sz="2400" dirty="0"/>
              <a:t>Бросок кубика определяет – </a:t>
            </a:r>
          </a:p>
          <a:p>
            <a:r>
              <a:rPr lang="ru-RU" sz="2400" dirty="0"/>
              <a:t>попадется им карточка с заданием или нет. </a:t>
            </a:r>
          </a:p>
        </p:txBody>
      </p:sp>
      <p:pic>
        <p:nvPicPr>
          <p:cNvPr id="4104" name="Picture 8" descr="http://pngimg.com/uploads/dice/dice_PNG6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609" y="814922"/>
            <a:ext cx="6536171" cy="615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1109" y="3513667"/>
            <a:ext cx="58189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Задания, написанные на карточках могут</a:t>
            </a:r>
          </a:p>
          <a:p>
            <a:r>
              <a:rPr lang="ru-RU" sz="2000" dirty="0"/>
              <a:t>положительно и отрицательно повлиять </a:t>
            </a:r>
          </a:p>
          <a:p>
            <a:r>
              <a:rPr lang="ru-RU" sz="2000" dirty="0"/>
              <a:t>на продвижение в игре.  </a:t>
            </a:r>
          </a:p>
          <a:p>
            <a:r>
              <a:rPr lang="ru-RU" sz="2000" dirty="0"/>
              <a:t>Также есть карточки, которые, как судьба, не подвластны нам.</a:t>
            </a:r>
          </a:p>
          <a:p>
            <a:r>
              <a:rPr lang="ru-RU" sz="2000" dirty="0"/>
              <a:t>Карта «Фортуна» дает возможность</a:t>
            </a:r>
          </a:p>
          <a:p>
            <a:r>
              <a:rPr lang="ru-RU" sz="2000" dirty="0"/>
              <a:t> сделать шаг вперед, а «Фиаско» – назад. </a:t>
            </a:r>
          </a:p>
        </p:txBody>
      </p:sp>
    </p:spTree>
    <p:extLst>
      <p:ext uri="{BB962C8B-B14F-4D97-AF65-F5344CB8AC3E}">
        <p14:creationId xmlns:p14="http://schemas.microsoft.com/office/powerpoint/2010/main" val="125838283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0079159-4885-4E02-B002-F81080A0296A}"/>
              </a:ext>
            </a:extLst>
          </p:cNvPr>
          <p:cNvSpPr txBox="1"/>
          <p:nvPr/>
        </p:nvSpPr>
        <p:spPr>
          <a:xfrm>
            <a:off x="443037" y="341958"/>
            <a:ext cx="112155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dirty="0"/>
              <a:t>Все ячейки содержат восклицательные знаки. Попав на </a:t>
            </a:r>
          </a:p>
          <a:p>
            <a:r>
              <a:rPr lang="ru-RU" sz="2700" dirty="0"/>
              <a:t>ячейку игрок должен будет взять дополнительную </a:t>
            </a:r>
          </a:p>
          <a:p>
            <a:r>
              <a:rPr lang="ru-RU" sz="2700" dirty="0"/>
              <a:t>карточку. На таких карточках написаны различные задачи и </a:t>
            </a:r>
          </a:p>
          <a:p>
            <a:r>
              <a:rPr lang="ru-RU" sz="2700" dirty="0"/>
              <a:t>ребенку необходимо творчески решить ту, которая ему </a:t>
            </a:r>
          </a:p>
          <a:p>
            <a:r>
              <a:rPr lang="ru-RU" sz="2700" dirty="0"/>
              <a:t>выпала.</a:t>
            </a:r>
            <a:r>
              <a:rPr lang="en-US" sz="2700" dirty="0"/>
              <a:t> </a:t>
            </a:r>
            <a:r>
              <a:rPr lang="ru-RU" sz="2700" dirty="0"/>
              <a:t>Существует 2 колоды заданий – серая (для интернет-ресурсов) и фиолетовая (для физических проектов).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3037" y="2934989"/>
            <a:ext cx="65673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dirty="0"/>
              <a:t>Продолжительность игры заранее обговаривается перед началом </a:t>
            </a:r>
          </a:p>
          <a:p>
            <a:r>
              <a:rPr lang="ru-RU" sz="2700" dirty="0"/>
              <a:t>игры. Ребята могут закончить на </a:t>
            </a:r>
          </a:p>
          <a:p>
            <a:r>
              <a:rPr lang="ru-RU" sz="2700" dirty="0"/>
              <a:t>первом круге и победит тот, кто </a:t>
            </a:r>
          </a:p>
          <a:p>
            <a:r>
              <a:rPr lang="ru-RU" sz="2700" dirty="0"/>
              <a:t>первый дошел до флажка, а </a:t>
            </a:r>
          </a:p>
          <a:p>
            <a:r>
              <a:rPr lang="ru-RU" sz="2700" dirty="0"/>
              <a:t>могут играть пока не закончатся </a:t>
            </a:r>
          </a:p>
          <a:p>
            <a:r>
              <a:rPr lang="ru-RU" sz="2700" dirty="0"/>
              <a:t>все карточки проблем.</a:t>
            </a:r>
          </a:p>
          <a:p>
            <a:endParaRPr lang="ru-RU" sz="2700" dirty="0"/>
          </a:p>
        </p:txBody>
      </p:sp>
      <p:sp>
        <p:nvSpPr>
          <p:cNvPr id="7" name="TextBox 6"/>
          <p:cNvSpPr txBox="1"/>
          <p:nvPr/>
        </p:nvSpPr>
        <p:spPr>
          <a:xfrm>
            <a:off x="7300443" y="5951199"/>
            <a:ext cx="3839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Дополнительные карточки </a:t>
            </a:r>
          </a:p>
        </p:txBody>
      </p:sp>
      <p:pic>
        <p:nvPicPr>
          <p:cNvPr id="8" name="Picture 2" descr="1б">
            <a:extLst>
              <a:ext uri="{FF2B5EF4-FFF2-40B4-BE49-F238E27FC236}">
                <a16:creationId xmlns:a16="http://schemas.microsoft.com/office/drawing/2014/main" id="{1564CB67-5EF0-4389-9C46-C75CE3B28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8" y="2927281"/>
            <a:ext cx="1824191" cy="278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5C74AB-D6BC-4406-8C5E-43FA789E2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21" y="2927280"/>
            <a:ext cx="1824191" cy="278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1074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5491" y="1005155"/>
            <a:ext cx="17668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+mj-lt"/>
              </a:rPr>
              <a:t>Вывод</a:t>
            </a:r>
            <a:r>
              <a:rPr lang="ru-RU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8145" y="2030458"/>
            <a:ext cx="61023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Наша игра может стать отличным помощником родителям и</a:t>
            </a:r>
          </a:p>
          <a:p>
            <a:r>
              <a:rPr lang="ru-RU" sz="2400" dirty="0"/>
              <a:t> педагогам в развитии творческого аналитического мышления детей.</a:t>
            </a:r>
          </a:p>
          <a:p>
            <a:r>
              <a:rPr lang="ru-RU" sz="2400" dirty="0"/>
              <a:t>Необычные задания, командная</a:t>
            </a:r>
          </a:p>
          <a:p>
            <a:r>
              <a:rPr lang="ru-RU" sz="2400" dirty="0"/>
              <a:t>работа и интересная подача </a:t>
            </a:r>
          </a:p>
          <a:p>
            <a:r>
              <a:rPr lang="ru-RU" sz="2400" dirty="0"/>
              <a:t>однозначно сможет заинтересовать и дать нужные знания.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9643" y="5496764"/>
            <a:ext cx="6520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+mj-lt"/>
              </a:rPr>
              <a:t>Надеемся, что наш проект Вам </a:t>
            </a:r>
          </a:p>
          <a:p>
            <a:r>
              <a:rPr lang="ru-RU" sz="2400" dirty="0">
                <a:latin typeface="+mj-lt"/>
              </a:rPr>
              <a:t>понравился</a:t>
            </a:r>
            <a:r>
              <a:rPr lang="ru-RU" sz="2000" dirty="0">
                <a:latin typeface="+mj-lt"/>
              </a:rPr>
              <a:t>! </a:t>
            </a:r>
          </a:p>
        </p:txBody>
      </p:sp>
      <p:pic>
        <p:nvPicPr>
          <p:cNvPr id="3076" name="Picture 4" descr="https://www.clipartmax.com/png/full/272-2722578_3d-man-check-mark-clipart-check-mark-animated-gi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640" y="1461914"/>
            <a:ext cx="4916615" cy="466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2107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FFFBEE1-083C-4223-BD05-8B41B8C984F8}"/>
              </a:ext>
            </a:extLst>
          </p:cNvPr>
          <p:cNvSpPr txBox="1"/>
          <p:nvPr/>
        </p:nvSpPr>
        <p:spPr>
          <a:xfrm>
            <a:off x="766957" y="3039403"/>
            <a:ext cx="10652288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altLang="ko-KR" sz="3600" dirty="0">
                <a:latin typeface="+mj-lt"/>
                <a:cs typeface="Arial" panose="020B0604020202020204" pitchFamily="34" charset="0"/>
              </a:rPr>
              <a:t>Спасибо за внимание!</a:t>
            </a:r>
            <a:endParaRPr lang="ko-KR" altLang="en-US" sz="36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45164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FFFBEE1-083C-4223-BD05-8B41B8C984F8}"/>
              </a:ext>
            </a:extLst>
          </p:cNvPr>
          <p:cNvSpPr txBox="1"/>
          <p:nvPr/>
        </p:nvSpPr>
        <p:spPr>
          <a:xfrm>
            <a:off x="-41280" y="844211"/>
            <a:ext cx="12192000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altLang="ko-KR" sz="3000" dirty="0">
                <a:latin typeface="+mj-lt"/>
                <a:cs typeface="Arial" panose="020B0604020202020204" pitchFamily="34" charset="0"/>
              </a:rPr>
              <a:t>Проблема:</a:t>
            </a:r>
            <a:endParaRPr lang="ko-KR" altLang="en-US" sz="3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079159-4885-4E02-B002-F81080A0296A}"/>
              </a:ext>
            </a:extLst>
          </p:cNvPr>
          <p:cNvSpPr txBox="1"/>
          <p:nvPr/>
        </p:nvSpPr>
        <p:spPr>
          <a:xfrm>
            <a:off x="1212141" y="1465321"/>
            <a:ext cx="9685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3000" dirty="0">
                <a:cs typeface="Arial" panose="020B0604020202020204" pitchFamily="34" charset="0"/>
              </a:rPr>
              <a:t>Низкий уровень творческого аналитического мышления у детей.</a:t>
            </a:r>
            <a:endParaRPr lang="ko-KR" altLang="en-US" sz="3000" dirty="0"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957" y="2629249"/>
            <a:ext cx="3943525" cy="39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4341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FFFBEE1-083C-4223-BD05-8B41B8C984F8}"/>
              </a:ext>
            </a:extLst>
          </p:cNvPr>
          <p:cNvSpPr txBox="1"/>
          <p:nvPr/>
        </p:nvSpPr>
        <p:spPr>
          <a:xfrm>
            <a:off x="716996" y="3199699"/>
            <a:ext cx="3981927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ru-RU" altLang="ko-KR" sz="2800" dirty="0">
                <a:latin typeface="+mj-lt"/>
                <a:cs typeface="Arial" panose="020B0604020202020204" pitchFamily="34" charset="0"/>
              </a:rPr>
              <a:t>Задачи проекта:</a:t>
            </a:r>
            <a:endParaRPr lang="ko-KR" altLang="en-US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079159-4885-4E02-B002-F81080A0296A}"/>
              </a:ext>
            </a:extLst>
          </p:cNvPr>
          <p:cNvSpPr txBox="1"/>
          <p:nvPr/>
        </p:nvSpPr>
        <p:spPr>
          <a:xfrm>
            <a:off x="716995" y="3722919"/>
            <a:ext cx="100729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ru-RU" sz="2800" dirty="0"/>
              <a:t>изучить существующие аналоги игр;</a:t>
            </a:r>
          </a:p>
          <a:p>
            <a:pPr marL="342900" indent="-342900">
              <a:buAutoNum type="arabicParenR"/>
            </a:pPr>
            <a:r>
              <a:rPr lang="ru-RU" sz="2800" dirty="0"/>
              <a:t>изучить принципы дизайн-мышления;</a:t>
            </a:r>
          </a:p>
          <a:p>
            <a:pPr marL="342900" indent="-342900">
              <a:buAutoNum type="arabicParenR"/>
            </a:pPr>
            <a:r>
              <a:rPr lang="ru-RU" sz="2800" dirty="0"/>
              <a:t>установить оптимальные сочетания видов и типов упражнений для развития творческого мышления;</a:t>
            </a:r>
          </a:p>
          <a:p>
            <a:pPr marL="342900" indent="-342900">
              <a:buAutoNum type="arabicParenR"/>
            </a:pPr>
            <a:r>
              <a:rPr lang="ru-RU" sz="2800" dirty="0"/>
              <a:t>обобщить и оформить материал в виде настольной игры.</a:t>
            </a:r>
            <a:endParaRPr lang="ko-KR" altLang="en-US" sz="2800" dirty="0"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FFBEE1-083C-4223-BD05-8B41B8C984F8}"/>
              </a:ext>
            </a:extLst>
          </p:cNvPr>
          <p:cNvSpPr txBox="1"/>
          <p:nvPr/>
        </p:nvSpPr>
        <p:spPr>
          <a:xfrm>
            <a:off x="716996" y="509739"/>
            <a:ext cx="3288080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ru-RU" altLang="ko-KR" sz="2800" dirty="0">
                <a:latin typeface="+mj-lt"/>
                <a:cs typeface="Arial" panose="020B0604020202020204" pitchFamily="34" charset="0"/>
              </a:rPr>
              <a:t>Цель проекта: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079159-4885-4E02-B002-F81080A0296A}"/>
              </a:ext>
            </a:extLst>
          </p:cNvPr>
          <p:cNvSpPr txBox="1"/>
          <p:nvPr/>
        </p:nvSpPr>
        <p:spPr>
          <a:xfrm>
            <a:off x="716997" y="1032959"/>
            <a:ext cx="103777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800" dirty="0">
                <a:cs typeface="Arial" panose="020B0604020202020204" pitchFamily="34" charset="0"/>
              </a:rPr>
              <a:t>Создание длительной образовательной игры по курсу «Дизайн-мышление» для развития творческого аналитического мышления учащихся вводного и базового модуля Детского технопарка Кванториум.</a:t>
            </a:r>
            <a:endParaRPr lang="ko-KR" altLang="en-US" sz="2800" dirty="0">
              <a:latin typeface="Centaur" panose="020305040502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4587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079159-4885-4E02-B002-F81080A0296A}"/>
              </a:ext>
            </a:extLst>
          </p:cNvPr>
          <p:cNvSpPr txBox="1"/>
          <p:nvPr/>
        </p:nvSpPr>
        <p:spPr>
          <a:xfrm>
            <a:off x="1005947" y="1698757"/>
            <a:ext cx="1037615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/>
              <a:t>В процессе игры ребенку необходимо будет </a:t>
            </a:r>
          </a:p>
          <a:p>
            <a:r>
              <a:rPr lang="ru-RU" sz="3000" dirty="0"/>
              <a:t>творчески решать проблемы которые он встретит на своем игровом пути. От нашего проекта мы </a:t>
            </a:r>
            <a:endParaRPr lang="en-US" sz="3000" dirty="0"/>
          </a:p>
          <a:p>
            <a:r>
              <a:rPr lang="ru-RU" sz="3000" dirty="0"/>
              <a:t>ожидаем, что он поможет развить творческое </a:t>
            </a:r>
            <a:endParaRPr lang="en-US" sz="3000" dirty="0"/>
          </a:p>
          <a:p>
            <a:r>
              <a:rPr lang="ru-RU" sz="3000" dirty="0"/>
              <a:t>мышление, научит креативно решать жизненные </a:t>
            </a:r>
          </a:p>
          <a:p>
            <a:r>
              <a:rPr lang="ru-RU" sz="3000" dirty="0"/>
              <a:t>проблемы, придумывать свои идеи. </a:t>
            </a:r>
          </a:p>
          <a:p>
            <a:r>
              <a:rPr lang="ru-RU" sz="3000" dirty="0"/>
              <a:t>Наша цель — улучшение жизни с помощью новых точек зрения на проблемы (детского творческого </a:t>
            </a:r>
            <a:endParaRPr lang="en-US" sz="3000" dirty="0"/>
          </a:p>
          <a:p>
            <a:r>
              <a:rPr lang="ru-RU" sz="3000" dirty="0"/>
              <a:t>индивидуального взгляда).</a:t>
            </a:r>
          </a:p>
          <a:p>
            <a:endParaRPr lang="ru-RU" sz="3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079159-4885-4E02-B002-F81080A0296A}"/>
              </a:ext>
            </a:extLst>
          </p:cNvPr>
          <p:cNvSpPr txBox="1"/>
          <p:nvPr/>
        </p:nvSpPr>
        <p:spPr>
          <a:xfrm>
            <a:off x="1005945" y="718267"/>
            <a:ext cx="10663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+mj-lt"/>
              </a:rPr>
              <a:t>Ожидаемый образовательный результат </a:t>
            </a:r>
          </a:p>
        </p:txBody>
      </p:sp>
    </p:spTree>
    <p:extLst>
      <p:ext uri="{BB962C8B-B14F-4D97-AF65-F5344CB8AC3E}">
        <p14:creationId xmlns:p14="http://schemas.microsoft.com/office/powerpoint/2010/main" val="132517028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FFBEE1-083C-4223-BD05-8B41B8C984F8}"/>
              </a:ext>
            </a:extLst>
          </p:cNvPr>
          <p:cNvSpPr txBox="1"/>
          <p:nvPr/>
        </p:nvSpPr>
        <p:spPr>
          <a:xfrm>
            <a:off x="707964" y="549389"/>
            <a:ext cx="10652288" cy="55399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altLang="ko-KR" sz="3000" dirty="0">
                <a:latin typeface="+mj-lt"/>
                <a:cs typeface="Arial" panose="020B0604020202020204" pitchFamily="34" charset="0"/>
              </a:rPr>
              <a:t>Описание игры</a:t>
            </a:r>
            <a:endParaRPr lang="ko-KR" altLang="en-US" sz="3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079159-4885-4E02-B002-F81080A0296A}"/>
              </a:ext>
            </a:extLst>
          </p:cNvPr>
          <p:cNvSpPr txBox="1"/>
          <p:nvPr/>
        </p:nvSpPr>
        <p:spPr>
          <a:xfrm>
            <a:off x="707964" y="1103387"/>
            <a:ext cx="1126632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/>
              <a:t>Наша настольная игра представляет собой </a:t>
            </a:r>
          </a:p>
          <a:p>
            <a:r>
              <a:rPr lang="ru-RU" sz="3000" dirty="0"/>
              <a:t>классический вид </a:t>
            </a:r>
            <a:r>
              <a:rPr lang="ru-RU" sz="3000" dirty="0" err="1"/>
              <a:t>ходилки</a:t>
            </a:r>
            <a:r>
              <a:rPr lang="ru-RU" sz="3000" dirty="0"/>
              <a:t>. В комплект входят:</a:t>
            </a:r>
          </a:p>
          <a:p>
            <a:r>
              <a:rPr lang="ru-RU" sz="3000" dirty="0"/>
              <a:t>игровое поле, игральный кубик,  фигурки для </a:t>
            </a:r>
          </a:p>
          <a:p>
            <a:r>
              <a:rPr lang="ru-RU" sz="3000" dirty="0"/>
              <a:t>передвижения по карте и карточки на которых </a:t>
            </a:r>
          </a:p>
          <a:p>
            <a:r>
              <a:rPr lang="ru-RU" sz="3000" dirty="0"/>
              <a:t>написаны проблемы и ситуации, которые дети должны творчески решить.
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02177" y="6427113"/>
            <a:ext cx="14638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/>
              <a:t>Фигурки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CABD02-D3AB-4AA7-8EF1-2C653C3ECD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594" b="20720"/>
          <a:stretch/>
        </p:blipFill>
        <p:spPr>
          <a:xfrm>
            <a:off x="1841754" y="4206240"/>
            <a:ext cx="8508492" cy="231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8172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6126" y="936786"/>
            <a:ext cx="64374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Данная игра рассчитана на 2 и более </a:t>
            </a:r>
          </a:p>
          <a:p>
            <a:r>
              <a:rPr lang="ru-RU" sz="2400" dirty="0"/>
              <a:t>человек. Также обязательным </a:t>
            </a:r>
          </a:p>
          <a:p>
            <a:r>
              <a:rPr lang="ru-RU" sz="2400" dirty="0"/>
              <a:t>требованиям является ведущий (это </a:t>
            </a:r>
          </a:p>
          <a:p>
            <a:r>
              <a:rPr lang="ru-RU" sz="2400" dirty="0"/>
              <a:t>может быть педагог или же</a:t>
            </a:r>
          </a:p>
          <a:p>
            <a:r>
              <a:rPr lang="ru-RU" sz="2400" dirty="0"/>
              <a:t>ребенок), который будет судить </a:t>
            </a:r>
          </a:p>
          <a:p>
            <a:r>
              <a:rPr lang="ru-RU" sz="2400" dirty="0"/>
              <a:t>творческий  взгляд на решение </a:t>
            </a:r>
          </a:p>
          <a:p>
            <a:r>
              <a:rPr lang="ru-RU" sz="2400" dirty="0"/>
              <a:t>проблем и задач. </a:t>
            </a:r>
          </a:p>
        </p:txBody>
      </p:sp>
      <p:pic>
        <p:nvPicPr>
          <p:cNvPr id="2050" name="Picture 2" descr="https://www.clipartmax.com/png/full/298-2988851_dreamland-graded-english-grammar-practice-book-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349" y="2104926"/>
            <a:ext cx="4613172" cy="399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26126" y="3699163"/>
            <a:ext cx="54032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Также данная игра может </a:t>
            </a:r>
          </a:p>
          <a:p>
            <a:r>
              <a:rPr lang="ru-RU" sz="2400" dirty="0"/>
              <a:t>проводиться в кругу семьи, где </a:t>
            </a:r>
          </a:p>
          <a:p>
            <a:r>
              <a:rPr lang="ru-RU" sz="2400" dirty="0"/>
              <a:t>каждый сможет показать свой </a:t>
            </a:r>
          </a:p>
          <a:p>
            <a:r>
              <a:rPr lang="ru-RU" sz="2400" dirty="0"/>
              <a:t>аналитический и творческий </a:t>
            </a:r>
          </a:p>
          <a:p>
            <a:r>
              <a:rPr lang="ru-RU" sz="2400" dirty="0"/>
              <a:t>склад ума, а также  сблизить </a:t>
            </a:r>
          </a:p>
          <a:p>
            <a:r>
              <a:rPr lang="ru-RU" sz="2400" dirty="0"/>
              <a:t>родных людей. </a:t>
            </a:r>
          </a:p>
        </p:txBody>
      </p:sp>
    </p:spTree>
    <p:extLst>
      <p:ext uri="{BB962C8B-B14F-4D97-AF65-F5344CB8AC3E}">
        <p14:creationId xmlns:p14="http://schemas.microsoft.com/office/powerpoint/2010/main" val="417835472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" b="7202"/>
          <a:stretch/>
        </p:blipFill>
        <p:spPr>
          <a:xfrm>
            <a:off x="345440" y="331598"/>
            <a:ext cx="4951988" cy="40426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69026" y="1829699"/>
            <a:ext cx="2787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Игровое поле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4440" y="4374239"/>
            <a:ext cx="4733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Карточки с проблемами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43561B-4A7F-4FB8-83A5-B46B996B3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692" y="2821593"/>
            <a:ext cx="5321808" cy="35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8455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0079159-4885-4E02-B002-F81080A0296A}"/>
              </a:ext>
            </a:extLst>
          </p:cNvPr>
          <p:cNvSpPr txBox="1"/>
          <p:nvPr/>
        </p:nvSpPr>
        <p:spPr>
          <a:xfrm>
            <a:off x="1066948" y="391098"/>
            <a:ext cx="10281771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/>
              <a:t>Первые 6 ячеек игры – это различные проблемы, по которым дети будут придумывать изделия. </a:t>
            </a:r>
          </a:p>
          <a:p>
            <a:r>
              <a:rPr lang="ru-RU" sz="3000" dirty="0"/>
              <a:t>В карточках прописаны, такие проблемы как: </a:t>
            </a:r>
          </a:p>
          <a:p>
            <a:endParaRPr lang="ru-RU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/>
              <a:t>бытовая;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/>
              <a:t>культурная;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/>
              <a:t>заболевания;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/>
              <a:t>развитие науки;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/>
              <a:t>экологическая;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/>
              <a:t>экономическая.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000" dirty="0"/>
          </a:p>
          <a:p>
            <a:r>
              <a:rPr lang="ru-RU" sz="3000" dirty="0"/>
              <a:t>Какая проблема достанется игроку зависит от </a:t>
            </a:r>
          </a:p>
          <a:p>
            <a:r>
              <a:rPr lang="ru-RU" sz="3000" dirty="0"/>
              <a:t>числа выпавшего на кубике.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88B020-7C8F-4F64-9FA8-3E394AF6F2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4" t="21001"/>
          <a:stretch/>
        </p:blipFill>
        <p:spPr>
          <a:xfrm>
            <a:off x="5803392" y="2243328"/>
            <a:ext cx="5143500" cy="29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4612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73.userapi.com/impg/wVtOVnNdn7VtFtwHHhzs4Kh6mKuivkvnSMyAVA/CrIddt3VSRs.jpg?size=1280x854&amp;quality=96&amp;sign=2836952d9d75ca137d0b2645f1fc66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/>
          <a:stretch/>
        </p:blipFill>
        <p:spPr bwMode="auto">
          <a:xfrm>
            <a:off x="335280" y="1377109"/>
            <a:ext cx="5978433" cy="40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09305" y="1361836"/>
            <a:ext cx="50509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Эмблема на карточке отражает </a:t>
            </a:r>
          </a:p>
          <a:p>
            <a:r>
              <a:rPr lang="ru-RU" sz="2000" dirty="0"/>
              <a:t>определенный тип проблемы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Дом – бытовой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Маски – культурный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Сосуд </a:t>
            </a:r>
            <a:r>
              <a:rPr lang="ru-RU" sz="2000" dirty="0" err="1"/>
              <a:t>Гигеи</a:t>
            </a:r>
            <a:r>
              <a:rPr lang="ru-RU" sz="2000" dirty="0"/>
              <a:t> – медицинский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Атом – научный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Лотос – экологический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Монета – экономический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1632" y="4387471"/>
            <a:ext cx="57775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В каждом разделе по 4 карточки, которые</a:t>
            </a:r>
          </a:p>
          <a:p>
            <a:r>
              <a:rPr lang="ru-RU" sz="2000" dirty="0"/>
              <a:t>описывают основную проблему. Детям </a:t>
            </a:r>
          </a:p>
          <a:p>
            <a:r>
              <a:rPr lang="ru-RU" sz="2000" dirty="0"/>
              <a:t>необходимо придумать изделие, </a:t>
            </a:r>
          </a:p>
          <a:p>
            <a:r>
              <a:rPr lang="ru-RU" sz="2000" dirty="0"/>
              <a:t>Помогающее решить данную проблему</a:t>
            </a:r>
            <a:r>
              <a:rPr lang="ru-RU" dirty="0"/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1437" y="415636"/>
            <a:ext cx="61098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+mj-lt"/>
              </a:rPr>
              <a:t>Карточки с проблемами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784427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 Black - Montserrat Light">
      <a:majorFont>
        <a:latin typeface="Montserrat Black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51CFCF"/>
        </a:solidFill>
        <a:ln w="9525" cap="flat">
          <a:noFill/>
          <a:prstDash val="solid"/>
          <a:miter/>
        </a:ln>
      </a:spPr>
      <a:bodyPr lIns="72000" tIns="36000" rIns="72000" bIns="36000" rtlCol="0" anchor="ctr"/>
      <a:lstStyle>
        <a:defPPr algn="ctr">
          <a:defRPr sz="2400" dirty="0" smtClean="0">
            <a:solidFill>
              <a:srgbClr val="F3F3E9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3354</TotalTime>
  <Words>580</Words>
  <Application>Microsoft Office PowerPoint</Application>
  <PresentationFormat>Широкоэкранный</PresentationFormat>
  <Paragraphs>106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PPTMON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5</dc:creator>
  <cp:lastModifiedBy>Неизвестный пользователь</cp:lastModifiedBy>
  <cp:revision>336</cp:revision>
  <dcterms:created xsi:type="dcterms:W3CDTF">2019-04-06T05:20:47Z</dcterms:created>
  <dcterms:modified xsi:type="dcterms:W3CDTF">2021-04-19T18:45:28Z</dcterms:modified>
</cp:coreProperties>
</file>