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23" r:id="rId3"/>
    <p:sldId id="258" r:id="rId4"/>
    <p:sldId id="324" r:id="rId5"/>
    <p:sldId id="259" r:id="rId6"/>
    <p:sldId id="529" r:id="rId7"/>
    <p:sldId id="533" r:id="rId8"/>
    <p:sldId id="532" r:id="rId9"/>
    <p:sldId id="531" r:id="rId10"/>
    <p:sldId id="270" r:id="rId11"/>
    <p:sldId id="325" r:id="rId12"/>
    <p:sldId id="539" r:id="rId13"/>
    <p:sldId id="538" r:id="rId14"/>
    <p:sldId id="537" r:id="rId15"/>
    <p:sldId id="536" r:id="rId16"/>
    <p:sldId id="335" r:id="rId17"/>
    <p:sldId id="516" r:id="rId18"/>
    <p:sldId id="336" r:id="rId19"/>
    <p:sldId id="522" r:id="rId20"/>
    <p:sldId id="528" r:id="rId21"/>
    <p:sldId id="521" r:id="rId22"/>
    <p:sldId id="527" r:id="rId23"/>
    <p:sldId id="520" r:id="rId24"/>
    <p:sldId id="525" r:id="rId25"/>
    <p:sldId id="519" r:id="rId26"/>
    <p:sldId id="526" r:id="rId27"/>
    <p:sldId id="518" r:id="rId28"/>
    <p:sldId id="523" r:id="rId29"/>
    <p:sldId id="517" r:id="rId30"/>
    <p:sldId id="524" r:id="rId31"/>
    <p:sldId id="345" r:id="rId32"/>
    <p:sldId id="285" r:id="rId33"/>
    <p:sldId id="492" r:id="rId34"/>
    <p:sldId id="491" r:id="rId35"/>
    <p:sldId id="490" r:id="rId36"/>
    <p:sldId id="489" r:id="rId37"/>
    <p:sldId id="346" r:id="rId38"/>
    <p:sldId id="437" r:id="rId39"/>
    <p:sldId id="493" r:id="rId40"/>
    <p:sldId id="439" r:id="rId41"/>
    <p:sldId id="444" r:id="rId42"/>
    <p:sldId id="445" r:id="rId43"/>
    <p:sldId id="357" r:id="rId44"/>
    <p:sldId id="358" r:id="rId45"/>
    <p:sldId id="363" r:id="rId46"/>
    <p:sldId id="364" r:id="rId47"/>
    <p:sldId id="365" r:id="rId48"/>
    <p:sldId id="366" r:id="rId49"/>
    <p:sldId id="494" r:id="rId50"/>
    <p:sldId id="367" r:id="rId51"/>
    <p:sldId id="436" r:id="rId52"/>
    <p:sldId id="499" r:id="rId53"/>
    <p:sldId id="498" r:id="rId54"/>
    <p:sldId id="497" r:id="rId55"/>
    <p:sldId id="496" r:id="rId56"/>
    <p:sldId id="495" r:id="rId57"/>
    <p:sldId id="373" r:id="rId58"/>
    <p:sldId id="374" r:id="rId59"/>
    <p:sldId id="500" r:id="rId60"/>
    <p:sldId id="379" r:id="rId61"/>
    <p:sldId id="514" r:id="rId62"/>
    <p:sldId id="513" r:id="rId63"/>
    <p:sldId id="512" r:id="rId64"/>
    <p:sldId id="511" r:id="rId65"/>
    <p:sldId id="510" r:id="rId66"/>
    <p:sldId id="509" r:id="rId67"/>
    <p:sldId id="508" r:id="rId68"/>
    <p:sldId id="507" r:id="rId69"/>
    <p:sldId id="506" r:id="rId70"/>
    <p:sldId id="505" r:id="rId71"/>
    <p:sldId id="504" r:id="rId72"/>
    <p:sldId id="503" r:id="rId73"/>
    <p:sldId id="502" r:id="rId74"/>
    <p:sldId id="501" r:id="rId75"/>
    <p:sldId id="515" r:id="rId76"/>
    <p:sldId id="541" r:id="rId77"/>
    <p:sldId id="542" r:id="rId78"/>
    <p:sldId id="543" r:id="rId79"/>
    <p:sldId id="544" r:id="rId80"/>
    <p:sldId id="545" r:id="rId81"/>
    <p:sldId id="546" r:id="rId82"/>
    <p:sldId id="547" r:id="rId83"/>
    <p:sldId id="548" r:id="rId84"/>
    <p:sldId id="549" r:id="rId85"/>
    <p:sldId id="550" r:id="rId86"/>
    <p:sldId id="551" r:id="rId87"/>
    <p:sldId id="552" r:id="rId88"/>
    <p:sldId id="553" r:id="rId89"/>
    <p:sldId id="554" r:id="rId90"/>
    <p:sldId id="555" r:id="rId91"/>
    <p:sldId id="556" r:id="rId92"/>
    <p:sldId id="557" r:id="rId93"/>
    <p:sldId id="558" r:id="rId94"/>
    <p:sldId id="322" r:id="rId95"/>
    <p:sldId id="425" r:id="rId9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00FF00"/>
    <a:srgbClr val="5711A3"/>
    <a:srgbClr val="9444EC"/>
    <a:srgbClr val="0000FF"/>
    <a:srgbClr val="6DC0FF"/>
    <a:srgbClr val="FF0066"/>
    <a:srgbClr val="008DF6"/>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Стиль из темы 2 - акцент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6" autoAdjust="0"/>
    <p:restoredTop sz="94660"/>
  </p:normalViewPr>
  <p:slideViewPr>
    <p:cSldViewPr snapToGrid="0">
      <p:cViewPr varScale="1">
        <p:scale>
          <a:sx n="88" d="100"/>
          <a:sy n="88" d="100"/>
        </p:scale>
        <p:origin x="403"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10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lobin.Vlad.2005@gmail.com" userId="8e2188fac2b628e3" providerId="LiveId" clId="{12BD1424-1978-4416-BFC5-EC17F1CFE106}"/>
    <pc:docChg chg="undo custSel modSld">
      <pc:chgData name="Zlobin.Vlad.2005@gmail.com" userId="8e2188fac2b628e3" providerId="LiveId" clId="{12BD1424-1978-4416-BFC5-EC17F1CFE106}" dt="2025-03-25T18:09:57.004" v="208" actId="1076"/>
      <pc:docMkLst>
        <pc:docMk/>
      </pc:docMkLst>
      <pc:sldChg chg="delSp modSp mod delAnim">
        <pc:chgData name="Zlobin.Vlad.2005@gmail.com" userId="8e2188fac2b628e3" providerId="LiveId" clId="{12BD1424-1978-4416-BFC5-EC17F1CFE106}" dt="2025-03-25T17:58:06.118" v="120" actId="478"/>
        <pc:sldMkLst>
          <pc:docMk/>
          <pc:sldMk cId="2894401221" sldId="336"/>
        </pc:sldMkLst>
        <pc:spChg chg="del mod">
          <ac:chgData name="Zlobin.Vlad.2005@gmail.com" userId="8e2188fac2b628e3" providerId="LiveId" clId="{12BD1424-1978-4416-BFC5-EC17F1CFE106}" dt="2025-03-25T17:58:06.118" v="120" actId="478"/>
          <ac:spMkLst>
            <pc:docMk/>
            <pc:sldMk cId="2894401221" sldId="336"/>
            <ac:spMk id="2" creationId="{00000000-0000-0000-0000-000000000000}"/>
          </ac:spMkLst>
        </pc:spChg>
      </pc:sldChg>
      <pc:sldChg chg="addSp delSp modSp mod">
        <pc:chgData name="Zlobin.Vlad.2005@gmail.com" userId="8e2188fac2b628e3" providerId="LiveId" clId="{12BD1424-1978-4416-BFC5-EC17F1CFE106}" dt="2025-03-25T18:01:27.402" v="142" actId="12788"/>
        <pc:sldMkLst>
          <pc:docMk/>
          <pc:sldMk cId="3397825124" sldId="358"/>
        </pc:sldMkLst>
        <pc:spChg chg="del">
          <ac:chgData name="Zlobin.Vlad.2005@gmail.com" userId="8e2188fac2b628e3" providerId="LiveId" clId="{12BD1424-1978-4416-BFC5-EC17F1CFE106}" dt="2025-03-25T18:01:16.083" v="137" actId="21"/>
          <ac:spMkLst>
            <pc:docMk/>
            <pc:sldMk cId="3397825124" sldId="358"/>
            <ac:spMk id="7" creationId="{EDBA1178-5396-499E-A1F5-F36A5EABC7ED}"/>
          </ac:spMkLst>
        </pc:spChg>
        <pc:picChg chg="add mod">
          <ac:chgData name="Zlobin.Vlad.2005@gmail.com" userId="8e2188fac2b628e3" providerId="LiveId" clId="{12BD1424-1978-4416-BFC5-EC17F1CFE106}" dt="2025-03-25T18:01:27.402" v="142" actId="12788"/>
          <ac:picMkLst>
            <pc:docMk/>
            <pc:sldMk cId="3397825124" sldId="358"/>
            <ac:picMk id="3" creationId="{42B992C7-83AA-4C57-95FF-3586C7B23C69}"/>
          </ac:picMkLst>
        </pc:picChg>
      </pc:sldChg>
      <pc:sldChg chg="addSp delSp modSp mod">
        <pc:chgData name="Zlobin.Vlad.2005@gmail.com" userId="8e2188fac2b628e3" providerId="LiveId" clId="{12BD1424-1978-4416-BFC5-EC17F1CFE106}" dt="2025-03-25T18:01:52.231" v="151" actId="12788"/>
        <pc:sldMkLst>
          <pc:docMk/>
          <pc:sldMk cId="1138934291" sldId="363"/>
        </pc:sldMkLst>
        <pc:spChg chg="del mod">
          <ac:chgData name="Zlobin.Vlad.2005@gmail.com" userId="8e2188fac2b628e3" providerId="LiveId" clId="{12BD1424-1978-4416-BFC5-EC17F1CFE106}" dt="2025-03-25T18:01:41.947" v="144" actId="21"/>
          <ac:spMkLst>
            <pc:docMk/>
            <pc:sldMk cId="1138934291" sldId="363"/>
            <ac:spMk id="3" creationId="{A7F3AE5B-7279-45F4-9E41-B27798C23760}"/>
          </ac:spMkLst>
        </pc:spChg>
        <pc:spChg chg="add del">
          <ac:chgData name="Zlobin.Vlad.2005@gmail.com" userId="8e2188fac2b628e3" providerId="LiveId" clId="{12BD1424-1978-4416-BFC5-EC17F1CFE106}" dt="2025-03-25T18:01:45.505" v="146"/>
          <ac:spMkLst>
            <pc:docMk/>
            <pc:sldMk cId="1138934291" sldId="363"/>
            <ac:spMk id="8" creationId="{9999CE40-EFB3-481F-B147-F7D519CB675F}"/>
          </ac:spMkLst>
        </pc:spChg>
        <pc:picChg chg="add mod">
          <ac:chgData name="Zlobin.Vlad.2005@gmail.com" userId="8e2188fac2b628e3" providerId="LiveId" clId="{12BD1424-1978-4416-BFC5-EC17F1CFE106}" dt="2025-03-25T18:01:52.231" v="151" actId="12788"/>
          <ac:picMkLst>
            <pc:docMk/>
            <pc:sldMk cId="1138934291" sldId="363"/>
            <ac:picMk id="4" creationId="{D1D3DFEE-E998-4B2C-A543-5AB9C39E3FFF}"/>
          </ac:picMkLst>
        </pc:picChg>
      </pc:sldChg>
      <pc:sldChg chg="addSp delSp modSp mod">
        <pc:chgData name="Zlobin.Vlad.2005@gmail.com" userId="8e2188fac2b628e3" providerId="LiveId" clId="{12BD1424-1978-4416-BFC5-EC17F1CFE106}" dt="2025-03-25T18:02:14.672" v="155" actId="12788"/>
        <pc:sldMkLst>
          <pc:docMk/>
          <pc:sldMk cId="3234396645" sldId="364"/>
        </pc:sldMkLst>
        <pc:spChg chg="del">
          <ac:chgData name="Zlobin.Vlad.2005@gmail.com" userId="8e2188fac2b628e3" providerId="LiveId" clId="{12BD1424-1978-4416-BFC5-EC17F1CFE106}" dt="2025-03-25T18:02:07.934" v="152" actId="21"/>
          <ac:spMkLst>
            <pc:docMk/>
            <pc:sldMk cId="3234396645" sldId="364"/>
            <ac:spMk id="3" creationId="{1F823F1F-E1AB-4EE4-BA60-805386F1F4D6}"/>
          </ac:spMkLst>
        </pc:spChg>
        <pc:picChg chg="add mod">
          <ac:chgData name="Zlobin.Vlad.2005@gmail.com" userId="8e2188fac2b628e3" providerId="LiveId" clId="{12BD1424-1978-4416-BFC5-EC17F1CFE106}" dt="2025-03-25T18:02:14.672" v="155" actId="12788"/>
          <ac:picMkLst>
            <pc:docMk/>
            <pc:sldMk cId="3234396645" sldId="364"/>
            <ac:picMk id="7" creationId="{1B383ABF-5435-42F9-9F50-66555F87EF81}"/>
          </ac:picMkLst>
        </pc:picChg>
      </pc:sldChg>
      <pc:sldChg chg="addSp delSp modSp mod">
        <pc:chgData name="Zlobin.Vlad.2005@gmail.com" userId="8e2188fac2b628e3" providerId="LiveId" clId="{12BD1424-1978-4416-BFC5-EC17F1CFE106}" dt="2025-03-25T18:03:07.392" v="162" actId="12788"/>
        <pc:sldMkLst>
          <pc:docMk/>
          <pc:sldMk cId="3929926436" sldId="365"/>
        </pc:sldMkLst>
        <pc:spChg chg="del">
          <ac:chgData name="Zlobin.Vlad.2005@gmail.com" userId="8e2188fac2b628e3" providerId="LiveId" clId="{12BD1424-1978-4416-BFC5-EC17F1CFE106}" dt="2025-03-25T18:02:30.634" v="156" actId="21"/>
          <ac:spMkLst>
            <pc:docMk/>
            <pc:sldMk cId="3929926436" sldId="365"/>
            <ac:spMk id="3" creationId="{8D228BD0-2156-40BB-A580-55A936A2055F}"/>
          </ac:spMkLst>
        </pc:spChg>
        <pc:picChg chg="add mod">
          <ac:chgData name="Zlobin.Vlad.2005@gmail.com" userId="8e2188fac2b628e3" providerId="LiveId" clId="{12BD1424-1978-4416-BFC5-EC17F1CFE106}" dt="2025-03-25T18:03:07.392" v="162" actId="12788"/>
          <ac:picMkLst>
            <pc:docMk/>
            <pc:sldMk cId="3929926436" sldId="365"/>
            <ac:picMk id="7" creationId="{5B82DF47-1D69-4195-9924-2AF344154A48}"/>
          </ac:picMkLst>
        </pc:picChg>
      </pc:sldChg>
      <pc:sldChg chg="addSp delSp modSp mod">
        <pc:chgData name="Zlobin.Vlad.2005@gmail.com" userId="8e2188fac2b628e3" providerId="LiveId" clId="{12BD1424-1978-4416-BFC5-EC17F1CFE106}" dt="2025-03-25T18:03:23.856" v="166" actId="12788"/>
        <pc:sldMkLst>
          <pc:docMk/>
          <pc:sldMk cId="1039622307" sldId="366"/>
        </pc:sldMkLst>
        <pc:spChg chg="del">
          <ac:chgData name="Zlobin.Vlad.2005@gmail.com" userId="8e2188fac2b628e3" providerId="LiveId" clId="{12BD1424-1978-4416-BFC5-EC17F1CFE106}" dt="2025-03-25T18:03:16.480" v="163" actId="21"/>
          <ac:spMkLst>
            <pc:docMk/>
            <pc:sldMk cId="1039622307" sldId="366"/>
            <ac:spMk id="3" creationId="{E10B6E13-D632-4AF0-9A49-F320A70DE6A1}"/>
          </ac:spMkLst>
        </pc:spChg>
        <pc:picChg chg="add mod">
          <ac:chgData name="Zlobin.Vlad.2005@gmail.com" userId="8e2188fac2b628e3" providerId="LiveId" clId="{12BD1424-1978-4416-BFC5-EC17F1CFE106}" dt="2025-03-25T18:03:23.856" v="166" actId="12788"/>
          <ac:picMkLst>
            <pc:docMk/>
            <pc:sldMk cId="1039622307" sldId="366"/>
            <ac:picMk id="4" creationId="{37ED6146-49AE-49DD-96EE-1F5FD9C111D4}"/>
          </ac:picMkLst>
        </pc:picChg>
      </pc:sldChg>
      <pc:sldChg chg="addSp delSp modSp mod delAnim">
        <pc:chgData name="Zlobin.Vlad.2005@gmail.com" userId="8e2188fac2b628e3" providerId="LiveId" clId="{12BD1424-1978-4416-BFC5-EC17F1CFE106}" dt="2025-03-25T18:05:59.935" v="174" actId="1076"/>
        <pc:sldMkLst>
          <pc:docMk/>
          <pc:sldMk cId="3053179859" sldId="436"/>
        </pc:sldMkLst>
        <pc:spChg chg="del mod">
          <ac:chgData name="Zlobin.Vlad.2005@gmail.com" userId="8e2188fac2b628e3" providerId="LiveId" clId="{12BD1424-1978-4416-BFC5-EC17F1CFE106}" dt="2025-03-25T18:05:55.492" v="172" actId="21"/>
          <ac:spMkLst>
            <pc:docMk/>
            <pc:sldMk cId="3053179859" sldId="436"/>
            <ac:spMk id="4" creationId="{B8EE761D-1113-4D30-821F-778C16CE0EDA}"/>
          </ac:spMkLst>
        </pc:spChg>
        <pc:picChg chg="add mod">
          <ac:chgData name="Zlobin.Vlad.2005@gmail.com" userId="8e2188fac2b628e3" providerId="LiveId" clId="{12BD1424-1978-4416-BFC5-EC17F1CFE106}" dt="2025-03-25T18:05:59.935" v="174" actId="1076"/>
          <ac:picMkLst>
            <pc:docMk/>
            <pc:sldMk cId="3053179859" sldId="436"/>
            <ac:picMk id="2" creationId="{915F78DB-91FC-425C-BF97-66DD1629E84A}"/>
          </ac:picMkLst>
        </pc:picChg>
      </pc:sldChg>
      <pc:sldChg chg="addSp delSp modSp mod">
        <pc:chgData name="Zlobin.Vlad.2005@gmail.com" userId="8e2188fac2b628e3" providerId="LiveId" clId="{12BD1424-1978-4416-BFC5-EC17F1CFE106}" dt="2025-03-25T18:03:37.586" v="170" actId="12788"/>
        <pc:sldMkLst>
          <pc:docMk/>
          <pc:sldMk cId="1771954859" sldId="494"/>
        </pc:sldMkLst>
        <pc:spChg chg="del">
          <ac:chgData name="Zlobin.Vlad.2005@gmail.com" userId="8e2188fac2b628e3" providerId="LiveId" clId="{12BD1424-1978-4416-BFC5-EC17F1CFE106}" dt="2025-03-25T18:03:31.186" v="167" actId="21"/>
          <ac:spMkLst>
            <pc:docMk/>
            <pc:sldMk cId="1771954859" sldId="494"/>
            <ac:spMk id="3" creationId="{E10B6E13-D632-4AF0-9A49-F320A70DE6A1}"/>
          </ac:spMkLst>
        </pc:spChg>
        <pc:picChg chg="add mod">
          <ac:chgData name="Zlobin.Vlad.2005@gmail.com" userId="8e2188fac2b628e3" providerId="LiveId" clId="{12BD1424-1978-4416-BFC5-EC17F1CFE106}" dt="2025-03-25T18:03:37.586" v="170" actId="12788"/>
          <ac:picMkLst>
            <pc:docMk/>
            <pc:sldMk cId="1771954859" sldId="494"/>
            <ac:picMk id="4" creationId="{D3FC8859-30D2-40B9-9ED0-4592B3A28131}"/>
          </ac:picMkLst>
        </pc:picChg>
      </pc:sldChg>
      <pc:sldChg chg="addSp delSp modSp mod delAnim">
        <pc:chgData name="Zlobin.Vlad.2005@gmail.com" userId="8e2188fac2b628e3" providerId="LiveId" clId="{12BD1424-1978-4416-BFC5-EC17F1CFE106}" dt="2025-03-25T18:06:56.102" v="190" actId="1076"/>
        <pc:sldMkLst>
          <pc:docMk/>
          <pc:sldMk cId="246387591" sldId="495"/>
        </pc:sldMkLst>
        <pc:spChg chg="del">
          <ac:chgData name="Zlobin.Vlad.2005@gmail.com" userId="8e2188fac2b628e3" providerId="LiveId" clId="{12BD1424-1978-4416-BFC5-EC17F1CFE106}" dt="2025-03-25T18:06:51.209" v="188" actId="21"/>
          <ac:spMkLst>
            <pc:docMk/>
            <pc:sldMk cId="246387591" sldId="495"/>
            <ac:spMk id="4" creationId="{B8EE761D-1113-4D30-821F-778C16CE0EDA}"/>
          </ac:spMkLst>
        </pc:spChg>
        <pc:picChg chg="add mod">
          <ac:chgData name="Zlobin.Vlad.2005@gmail.com" userId="8e2188fac2b628e3" providerId="LiveId" clId="{12BD1424-1978-4416-BFC5-EC17F1CFE106}" dt="2025-03-25T18:06:56.102" v="190" actId="1076"/>
          <ac:picMkLst>
            <pc:docMk/>
            <pc:sldMk cId="246387591" sldId="495"/>
            <ac:picMk id="2" creationId="{3F645A2B-1116-436B-9EF2-B5A7111B8961}"/>
          </ac:picMkLst>
        </pc:picChg>
      </pc:sldChg>
      <pc:sldChg chg="addSp delSp modSp mod delAnim">
        <pc:chgData name="Zlobin.Vlad.2005@gmail.com" userId="8e2188fac2b628e3" providerId="LiveId" clId="{12BD1424-1978-4416-BFC5-EC17F1CFE106}" dt="2025-03-25T18:06:47.022" v="187" actId="1076"/>
        <pc:sldMkLst>
          <pc:docMk/>
          <pc:sldMk cId="2778419380" sldId="496"/>
        </pc:sldMkLst>
        <pc:spChg chg="del">
          <ac:chgData name="Zlobin.Vlad.2005@gmail.com" userId="8e2188fac2b628e3" providerId="LiveId" clId="{12BD1424-1978-4416-BFC5-EC17F1CFE106}" dt="2025-03-25T18:06:41.403" v="185" actId="21"/>
          <ac:spMkLst>
            <pc:docMk/>
            <pc:sldMk cId="2778419380" sldId="496"/>
            <ac:spMk id="4" creationId="{B8EE761D-1113-4D30-821F-778C16CE0EDA}"/>
          </ac:spMkLst>
        </pc:spChg>
        <pc:picChg chg="add mod">
          <ac:chgData name="Zlobin.Vlad.2005@gmail.com" userId="8e2188fac2b628e3" providerId="LiveId" clId="{12BD1424-1978-4416-BFC5-EC17F1CFE106}" dt="2025-03-25T18:06:47.022" v="187" actId="1076"/>
          <ac:picMkLst>
            <pc:docMk/>
            <pc:sldMk cId="2778419380" sldId="496"/>
            <ac:picMk id="2" creationId="{3EB48309-A30D-427E-9AB8-7A04BAC224BE}"/>
          </ac:picMkLst>
        </pc:picChg>
      </pc:sldChg>
      <pc:sldChg chg="addSp delSp modSp mod delAnim">
        <pc:chgData name="Zlobin.Vlad.2005@gmail.com" userId="8e2188fac2b628e3" providerId="LiveId" clId="{12BD1424-1978-4416-BFC5-EC17F1CFE106}" dt="2025-03-25T18:06:37.647" v="184" actId="1076"/>
        <pc:sldMkLst>
          <pc:docMk/>
          <pc:sldMk cId="3438187175" sldId="497"/>
        </pc:sldMkLst>
        <pc:spChg chg="del">
          <ac:chgData name="Zlobin.Vlad.2005@gmail.com" userId="8e2188fac2b628e3" providerId="LiveId" clId="{12BD1424-1978-4416-BFC5-EC17F1CFE106}" dt="2025-03-25T18:06:24.920" v="181" actId="21"/>
          <ac:spMkLst>
            <pc:docMk/>
            <pc:sldMk cId="3438187175" sldId="497"/>
            <ac:spMk id="4" creationId="{B8EE761D-1113-4D30-821F-778C16CE0EDA}"/>
          </ac:spMkLst>
        </pc:spChg>
        <pc:picChg chg="add mod">
          <ac:chgData name="Zlobin.Vlad.2005@gmail.com" userId="8e2188fac2b628e3" providerId="LiveId" clId="{12BD1424-1978-4416-BFC5-EC17F1CFE106}" dt="2025-03-25T18:06:37.647" v="184" actId="1076"/>
          <ac:picMkLst>
            <pc:docMk/>
            <pc:sldMk cId="3438187175" sldId="497"/>
            <ac:picMk id="2" creationId="{DC6D4F96-D361-4A8C-BD79-E2FB6878A900}"/>
          </ac:picMkLst>
        </pc:picChg>
      </pc:sldChg>
      <pc:sldChg chg="addSp delSp modSp mod delAnim">
        <pc:chgData name="Zlobin.Vlad.2005@gmail.com" userId="8e2188fac2b628e3" providerId="LiveId" clId="{12BD1424-1978-4416-BFC5-EC17F1CFE106}" dt="2025-03-25T18:06:20.655" v="180" actId="1076"/>
        <pc:sldMkLst>
          <pc:docMk/>
          <pc:sldMk cId="3036817383" sldId="498"/>
        </pc:sldMkLst>
        <pc:spChg chg="del">
          <ac:chgData name="Zlobin.Vlad.2005@gmail.com" userId="8e2188fac2b628e3" providerId="LiveId" clId="{12BD1424-1978-4416-BFC5-EC17F1CFE106}" dt="2025-03-25T18:06:14.765" v="178" actId="21"/>
          <ac:spMkLst>
            <pc:docMk/>
            <pc:sldMk cId="3036817383" sldId="498"/>
            <ac:spMk id="4" creationId="{B8EE761D-1113-4D30-821F-778C16CE0EDA}"/>
          </ac:spMkLst>
        </pc:spChg>
        <pc:picChg chg="add mod">
          <ac:chgData name="Zlobin.Vlad.2005@gmail.com" userId="8e2188fac2b628e3" providerId="LiveId" clId="{12BD1424-1978-4416-BFC5-EC17F1CFE106}" dt="2025-03-25T18:06:20.655" v="180" actId="1076"/>
          <ac:picMkLst>
            <pc:docMk/>
            <pc:sldMk cId="3036817383" sldId="498"/>
            <ac:picMk id="2" creationId="{87201AF4-A73D-4743-BB5F-711BFC7EB122}"/>
          </ac:picMkLst>
        </pc:picChg>
      </pc:sldChg>
      <pc:sldChg chg="addSp delSp modSp mod addAnim delAnim">
        <pc:chgData name="Zlobin.Vlad.2005@gmail.com" userId="8e2188fac2b628e3" providerId="LiveId" clId="{12BD1424-1978-4416-BFC5-EC17F1CFE106}" dt="2025-03-25T18:06:11.149" v="177" actId="1076"/>
        <pc:sldMkLst>
          <pc:docMk/>
          <pc:sldMk cId="2821455218" sldId="499"/>
        </pc:sldMkLst>
        <pc:spChg chg="add del">
          <ac:chgData name="Zlobin.Vlad.2005@gmail.com" userId="8e2188fac2b628e3" providerId="LiveId" clId="{12BD1424-1978-4416-BFC5-EC17F1CFE106}" dt="2025-03-25T18:06:05.349" v="175" actId="21"/>
          <ac:spMkLst>
            <pc:docMk/>
            <pc:sldMk cId="2821455218" sldId="499"/>
            <ac:spMk id="4" creationId="{B8EE761D-1113-4D30-821F-778C16CE0EDA}"/>
          </ac:spMkLst>
        </pc:spChg>
        <pc:picChg chg="add del mod">
          <ac:chgData name="Zlobin.Vlad.2005@gmail.com" userId="8e2188fac2b628e3" providerId="LiveId" clId="{12BD1424-1978-4416-BFC5-EC17F1CFE106}" dt="2025-03-25T18:00:44.430" v="135"/>
          <ac:picMkLst>
            <pc:docMk/>
            <pc:sldMk cId="2821455218" sldId="499"/>
            <ac:picMk id="2" creationId="{C97031D4-FC2E-4DE1-86ED-04A054512518}"/>
          </ac:picMkLst>
        </pc:picChg>
        <pc:picChg chg="add mod">
          <ac:chgData name="Zlobin.Vlad.2005@gmail.com" userId="8e2188fac2b628e3" providerId="LiveId" clId="{12BD1424-1978-4416-BFC5-EC17F1CFE106}" dt="2025-03-25T18:06:11.149" v="177" actId="1076"/>
          <ac:picMkLst>
            <pc:docMk/>
            <pc:sldMk cId="2821455218" sldId="499"/>
            <ac:picMk id="7" creationId="{5DE07DEC-85ED-4133-AC24-EB1D5381DF18}"/>
          </ac:picMkLst>
        </pc:picChg>
      </pc:sldChg>
      <pc:sldChg chg="modSp mod">
        <pc:chgData name="Zlobin.Vlad.2005@gmail.com" userId="8e2188fac2b628e3" providerId="LiveId" clId="{12BD1424-1978-4416-BFC5-EC17F1CFE106}" dt="2025-03-25T18:09:57.004" v="208" actId="1076"/>
        <pc:sldMkLst>
          <pc:docMk/>
          <pc:sldMk cId="3410068421" sldId="509"/>
        </pc:sldMkLst>
        <pc:spChg chg="mod">
          <ac:chgData name="Zlobin.Vlad.2005@gmail.com" userId="8e2188fac2b628e3" providerId="LiveId" clId="{12BD1424-1978-4416-BFC5-EC17F1CFE106}" dt="2025-03-25T18:09:57.004" v="208" actId="1076"/>
          <ac:spMkLst>
            <pc:docMk/>
            <pc:sldMk cId="3410068421" sldId="509"/>
            <ac:spMk id="4" creationId="{FDA8CAEE-8BC7-42F6-AC6E-B8CC04103EC4}"/>
          </ac:spMkLst>
        </pc:spChg>
      </pc:sldChg>
      <pc:sldChg chg="modSp mod">
        <pc:chgData name="Zlobin.Vlad.2005@gmail.com" userId="8e2188fac2b628e3" providerId="LiveId" clId="{12BD1424-1978-4416-BFC5-EC17F1CFE106}" dt="2025-03-25T18:09:47.573" v="207" actId="1076"/>
        <pc:sldMkLst>
          <pc:docMk/>
          <pc:sldMk cId="3902386224" sldId="511"/>
        </pc:sldMkLst>
        <pc:spChg chg="mod">
          <ac:chgData name="Zlobin.Vlad.2005@gmail.com" userId="8e2188fac2b628e3" providerId="LiveId" clId="{12BD1424-1978-4416-BFC5-EC17F1CFE106}" dt="2025-03-25T18:09:47.573" v="207" actId="1076"/>
          <ac:spMkLst>
            <pc:docMk/>
            <pc:sldMk cId="3902386224" sldId="511"/>
            <ac:spMk id="4" creationId="{FDA8CAEE-8BC7-42F6-AC6E-B8CC04103EC4}"/>
          </ac:spMkLst>
        </pc:spChg>
      </pc:sldChg>
      <pc:sldChg chg="modSp mod">
        <pc:chgData name="Zlobin.Vlad.2005@gmail.com" userId="8e2188fac2b628e3" providerId="LiveId" clId="{12BD1424-1978-4416-BFC5-EC17F1CFE106}" dt="2025-03-25T18:09:28.834" v="204" actId="20577"/>
        <pc:sldMkLst>
          <pc:docMk/>
          <pc:sldMk cId="720739752" sldId="512"/>
        </pc:sldMkLst>
        <pc:spChg chg="mod">
          <ac:chgData name="Zlobin.Vlad.2005@gmail.com" userId="8e2188fac2b628e3" providerId="LiveId" clId="{12BD1424-1978-4416-BFC5-EC17F1CFE106}" dt="2025-03-25T18:09:28.834" v="204" actId="20577"/>
          <ac:spMkLst>
            <pc:docMk/>
            <pc:sldMk cId="720739752" sldId="512"/>
            <ac:spMk id="4" creationId="{FDA8CAEE-8BC7-42F6-AC6E-B8CC04103EC4}"/>
          </ac:spMkLst>
        </pc:spChg>
      </pc:sldChg>
      <pc:sldChg chg="addSp delSp modSp mod">
        <pc:chgData name="Zlobin.Vlad.2005@gmail.com" userId="8e2188fac2b628e3" providerId="LiveId" clId="{12BD1424-1978-4416-BFC5-EC17F1CFE106}" dt="2025-03-25T17:53:17.784" v="18" actId="1076"/>
        <pc:sldMkLst>
          <pc:docMk/>
          <pc:sldMk cId="1450047293" sldId="516"/>
        </pc:sldMkLst>
        <pc:spChg chg="add del mod">
          <ac:chgData name="Zlobin.Vlad.2005@gmail.com" userId="8e2188fac2b628e3" providerId="LiveId" clId="{12BD1424-1978-4416-BFC5-EC17F1CFE106}" dt="2025-03-25T17:52:58.601" v="6"/>
          <ac:spMkLst>
            <pc:docMk/>
            <pc:sldMk cId="1450047293" sldId="516"/>
            <ac:spMk id="2" creationId="{0BF5FAD7-FE03-432E-A197-53FCFE9F9CD8}"/>
          </ac:spMkLst>
        </pc:spChg>
        <pc:spChg chg="add mod">
          <ac:chgData name="Zlobin.Vlad.2005@gmail.com" userId="8e2188fac2b628e3" providerId="LiveId" clId="{12BD1424-1978-4416-BFC5-EC17F1CFE106}" dt="2025-03-25T17:53:17.784" v="18" actId="1076"/>
          <ac:spMkLst>
            <pc:docMk/>
            <pc:sldMk cId="1450047293" sldId="516"/>
            <ac:spMk id="7" creationId="{D1DB03BC-80E0-4509-85A6-FCC8CE66B5F2}"/>
          </ac:spMkLst>
        </pc:spChg>
        <pc:picChg chg="mod ord">
          <ac:chgData name="Zlobin.Vlad.2005@gmail.com" userId="8e2188fac2b628e3" providerId="LiveId" clId="{12BD1424-1978-4416-BFC5-EC17F1CFE106}" dt="2025-03-25T17:52:52.356" v="3" actId="12788"/>
          <ac:picMkLst>
            <pc:docMk/>
            <pc:sldMk cId="1450047293" sldId="516"/>
            <ac:picMk id="6" creationId="{79699944-F8D8-4302-ADDC-780C1EF1367A}"/>
          </ac:picMkLst>
        </pc:picChg>
      </pc:sldChg>
      <pc:sldChg chg="addSp modSp mod">
        <pc:chgData name="Zlobin.Vlad.2005@gmail.com" userId="8e2188fac2b628e3" providerId="LiveId" clId="{12BD1424-1978-4416-BFC5-EC17F1CFE106}" dt="2025-03-25T17:57:56.078" v="118" actId="1076"/>
        <pc:sldMkLst>
          <pc:docMk/>
          <pc:sldMk cId="1799599073" sldId="517"/>
        </pc:sldMkLst>
        <pc:spChg chg="add mod">
          <ac:chgData name="Zlobin.Vlad.2005@gmail.com" userId="8e2188fac2b628e3" providerId="LiveId" clId="{12BD1424-1978-4416-BFC5-EC17F1CFE106}" dt="2025-03-25T17:57:56.078" v="118" actId="1076"/>
          <ac:spMkLst>
            <pc:docMk/>
            <pc:sldMk cId="1799599073" sldId="517"/>
            <ac:spMk id="2" creationId="{6FE0A107-3BA8-4AE4-8AAA-720EB971D1C4}"/>
          </ac:spMkLst>
        </pc:spChg>
        <pc:picChg chg="mod">
          <ac:chgData name="Zlobin.Vlad.2005@gmail.com" userId="8e2188fac2b628e3" providerId="LiveId" clId="{12BD1424-1978-4416-BFC5-EC17F1CFE106}" dt="2025-03-25T17:57:32.522" v="105" actId="1076"/>
          <ac:picMkLst>
            <pc:docMk/>
            <pc:sldMk cId="1799599073" sldId="517"/>
            <ac:picMk id="6" creationId="{985E0C2E-18E5-49B1-AEB9-821BCC484286}"/>
          </ac:picMkLst>
        </pc:picChg>
      </pc:sldChg>
      <pc:sldChg chg="addSp modSp mod">
        <pc:chgData name="Zlobin.Vlad.2005@gmail.com" userId="8e2188fac2b628e3" providerId="LiveId" clId="{12BD1424-1978-4416-BFC5-EC17F1CFE106}" dt="2025-03-25T17:57:09.639" v="101" actId="1076"/>
        <pc:sldMkLst>
          <pc:docMk/>
          <pc:sldMk cId="2356110512" sldId="518"/>
        </pc:sldMkLst>
        <pc:spChg chg="add mod">
          <ac:chgData name="Zlobin.Vlad.2005@gmail.com" userId="8e2188fac2b628e3" providerId="LiveId" clId="{12BD1424-1978-4416-BFC5-EC17F1CFE106}" dt="2025-03-25T17:57:09.639" v="101" actId="1076"/>
          <ac:spMkLst>
            <pc:docMk/>
            <pc:sldMk cId="2356110512" sldId="518"/>
            <ac:spMk id="2" creationId="{F04259CC-A824-4015-AD66-01A85F9B2B13}"/>
          </ac:spMkLst>
        </pc:spChg>
        <pc:picChg chg="mod">
          <ac:chgData name="Zlobin.Vlad.2005@gmail.com" userId="8e2188fac2b628e3" providerId="LiveId" clId="{12BD1424-1978-4416-BFC5-EC17F1CFE106}" dt="2025-03-25T17:56:45.234" v="86" actId="1076"/>
          <ac:picMkLst>
            <pc:docMk/>
            <pc:sldMk cId="2356110512" sldId="518"/>
            <ac:picMk id="6" creationId="{A55B744B-0A4B-49D8-92B5-FB2B3D990801}"/>
          </ac:picMkLst>
        </pc:picChg>
      </pc:sldChg>
      <pc:sldChg chg="addSp modSp mod">
        <pc:chgData name="Zlobin.Vlad.2005@gmail.com" userId="8e2188fac2b628e3" providerId="LiveId" clId="{12BD1424-1978-4416-BFC5-EC17F1CFE106}" dt="2025-03-25T17:56:31.265" v="84" actId="12788"/>
        <pc:sldMkLst>
          <pc:docMk/>
          <pc:sldMk cId="3049943250" sldId="519"/>
        </pc:sldMkLst>
        <pc:spChg chg="add mod">
          <ac:chgData name="Zlobin.Vlad.2005@gmail.com" userId="8e2188fac2b628e3" providerId="LiveId" clId="{12BD1424-1978-4416-BFC5-EC17F1CFE106}" dt="2025-03-25T17:56:31.265" v="84" actId="12788"/>
          <ac:spMkLst>
            <pc:docMk/>
            <pc:sldMk cId="3049943250" sldId="519"/>
            <ac:spMk id="2" creationId="{AF6351A7-27A5-4C21-BBFB-9324DC47A3D7}"/>
          </ac:spMkLst>
        </pc:spChg>
        <pc:picChg chg="mod">
          <ac:chgData name="Zlobin.Vlad.2005@gmail.com" userId="8e2188fac2b628e3" providerId="LiveId" clId="{12BD1424-1978-4416-BFC5-EC17F1CFE106}" dt="2025-03-25T17:56:20.190" v="82" actId="12788"/>
          <ac:picMkLst>
            <pc:docMk/>
            <pc:sldMk cId="3049943250" sldId="519"/>
            <ac:picMk id="6" creationId="{A5072B04-5097-4882-8644-5286F3741A99}"/>
          </ac:picMkLst>
        </pc:picChg>
      </pc:sldChg>
      <pc:sldChg chg="addSp modSp mod">
        <pc:chgData name="Zlobin.Vlad.2005@gmail.com" userId="8e2188fac2b628e3" providerId="LiveId" clId="{12BD1424-1978-4416-BFC5-EC17F1CFE106}" dt="2025-03-25T17:55:49.224" v="64" actId="1076"/>
        <pc:sldMkLst>
          <pc:docMk/>
          <pc:sldMk cId="127729167" sldId="520"/>
        </pc:sldMkLst>
        <pc:spChg chg="add mod">
          <ac:chgData name="Zlobin.Vlad.2005@gmail.com" userId="8e2188fac2b628e3" providerId="LiveId" clId="{12BD1424-1978-4416-BFC5-EC17F1CFE106}" dt="2025-03-25T17:55:49.224" v="64" actId="1076"/>
          <ac:spMkLst>
            <pc:docMk/>
            <pc:sldMk cId="127729167" sldId="520"/>
            <ac:spMk id="2" creationId="{5DCA00CD-2436-42A8-93A5-F4A4A4C0C211}"/>
          </ac:spMkLst>
        </pc:spChg>
        <pc:picChg chg="mod">
          <ac:chgData name="Zlobin.Vlad.2005@gmail.com" userId="8e2188fac2b628e3" providerId="LiveId" clId="{12BD1424-1978-4416-BFC5-EC17F1CFE106}" dt="2025-03-25T17:55:33.840" v="51" actId="1076"/>
          <ac:picMkLst>
            <pc:docMk/>
            <pc:sldMk cId="127729167" sldId="520"/>
            <ac:picMk id="6" creationId="{1CA67CDA-C3BD-4133-99DA-20F91AF08F8D}"/>
          </ac:picMkLst>
        </pc:picChg>
      </pc:sldChg>
      <pc:sldChg chg="addSp modSp mod">
        <pc:chgData name="Zlobin.Vlad.2005@gmail.com" userId="8e2188fac2b628e3" providerId="LiveId" clId="{12BD1424-1978-4416-BFC5-EC17F1CFE106}" dt="2025-03-25T17:55:23.990" v="47" actId="403"/>
        <pc:sldMkLst>
          <pc:docMk/>
          <pc:sldMk cId="944095883" sldId="521"/>
        </pc:sldMkLst>
        <pc:spChg chg="add mod">
          <ac:chgData name="Zlobin.Vlad.2005@gmail.com" userId="8e2188fac2b628e3" providerId="LiveId" clId="{12BD1424-1978-4416-BFC5-EC17F1CFE106}" dt="2025-03-25T17:55:23.990" v="47" actId="403"/>
          <ac:spMkLst>
            <pc:docMk/>
            <pc:sldMk cId="944095883" sldId="521"/>
            <ac:spMk id="2" creationId="{C9B29948-3462-4498-B443-7CBAC157354C}"/>
          </ac:spMkLst>
        </pc:spChg>
        <pc:picChg chg="mod">
          <ac:chgData name="Zlobin.Vlad.2005@gmail.com" userId="8e2188fac2b628e3" providerId="LiveId" clId="{12BD1424-1978-4416-BFC5-EC17F1CFE106}" dt="2025-03-25T17:55:09.816" v="36" actId="1076"/>
          <ac:picMkLst>
            <pc:docMk/>
            <pc:sldMk cId="944095883" sldId="521"/>
            <ac:picMk id="6" creationId="{C3527543-69BA-40FF-91CE-62647507F223}"/>
          </ac:picMkLst>
        </pc:picChg>
      </pc:sldChg>
      <pc:sldChg chg="addSp modSp mod">
        <pc:chgData name="Zlobin.Vlad.2005@gmail.com" userId="8e2188fac2b628e3" providerId="LiveId" clId="{12BD1424-1978-4416-BFC5-EC17F1CFE106}" dt="2025-03-25T17:54:15.520" v="34" actId="1076"/>
        <pc:sldMkLst>
          <pc:docMk/>
          <pc:sldMk cId="1311353021" sldId="522"/>
        </pc:sldMkLst>
        <pc:spChg chg="add mod">
          <ac:chgData name="Zlobin.Vlad.2005@gmail.com" userId="8e2188fac2b628e3" providerId="LiveId" clId="{12BD1424-1978-4416-BFC5-EC17F1CFE106}" dt="2025-03-25T17:54:15.520" v="34" actId="1076"/>
          <ac:spMkLst>
            <pc:docMk/>
            <pc:sldMk cId="1311353021" sldId="522"/>
            <ac:spMk id="2" creationId="{FFE54A21-05C8-458C-9991-54DE4E8C7658}"/>
          </ac:spMkLst>
        </pc:spChg>
        <pc:picChg chg="mod">
          <ac:chgData name="Zlobin.Vlad.2005@gmail.com" userId="8e2188fac2b628e3" providerId="LiveId" clId="{12BD1424-1978-4416-BFC5-EC17F1CFE106}" dt="2025-03-25T17:53:45.257" v="20" actId="1076"/>
          <ac:picMkLst>
            <pc:docMk/>
            <pc:sldMk cId="1311353021" sldId="522"/>
            <ac:picMk id="6" creationId="{5E584B93-FE0F-47A6-B818-FC9076EE15B5}"/>
          </ac:picMkLst>
        </pc:picChg>
      </pc:sldChg>
      <pc:sldChg chg="delSp mod delAnim">
        <pc:chgData name="Zlobin.Vlad.2005@gmail.com" userId="8e2188fac2b628e3" providerId="LiveId" clId="{12BD1424-1978-4416-BFC5-EC17F1CFE106}" dt="2025-03-25T17:58:20.588" v="125" actId="478"/>
        <pc:sldMkLst>
          <pc:docMk/>
          <pc:sldMk cId="1701512817" sldId="523"/>
        </pc:sldMkLst>
        <pc:spChg chg="del">
          <ac:chgData name="Zlobin.Vlad.2005@gmail.com" userId="8e2188fac2b628e3" providerId="LiveId" clId="{12BD1424-1978-4416-BFC5-EC17F1CFE106}" dt="2025-03-25T17:58:20.588" v="125" actId="478"/>
          <ac:spMkLst>
            <pc:docMk/>
            <pc:sldMk cId="1701512817" sldId="523"/>
            <ac:spMk id="2" creationId="{00000000-0000-0000-0000-000000000000}"/>
          </ac:spMkLst>
        </pc:spChg>
      </pc:sldChg>
      <pc:sldChg chg="delSp mod delAnim">
        <pc:chgData name="Zlobin.Vlad.2005@gmail.com" userId="8e2188fac2b628e3" providerId="LiveId" clId="{12BD1424-1978-4416-BFC5-EC17F1CFE106}" dt="2025-03-25T17:58:22.760" v="126" actId="478"/>
        <pc:sldMkLst>
          <pc:docMk/>
          <pc:sldMk cId="2130521890" sldId="524"/>
        </pc:sldMkLst>
        <pc:spChg chg="del">
          <ac:chgData name="Zlobin.Vlad.2005@gmail.com" userId="8e2188fac2b628e3" providerId="LiveId" clId="{12BD1424-1978-4416-BFC5-EC17F1CFE106}" dt="2025-03-25T17:58:22.760" v="126" actId="478"/>
          <ac:spMkLst>
            <pc:docMk/>
            <pc:sldMk cId="2130521890" sldId="524"/>
            <ac:spMk id="2" creationId="{00000000-0000-0000-0000-000000000000}"/>
          </ac:spMkLst>
        </pc:spChg>
      </pc:sldChg>
      <pc:sldChg chg="delSp mod delAnim">
        <pc:chgData name="Zlobin.Vlad.2005@gmail.com" userId="8e2188fac2b628e3" providerId="LiveId" clId="{12BD1424-1978-4416-BFC5-EC17F1CFE106}" dt="2025-03-25T17:58:14.833" v="123" actId="478"/>
        <pc:sldMkLst>
          <pc:docMk/>
          <pc:sldMk cId="1003720006" sldId="525"/>
        </pc:sldMkLst>
        <pc:spChg chg="del">
          <ac:chgData name="Zlobin.Vlad.2005@gmail.com" userId="8e2188fac2b628e3" providerId="LiveId" clId="{12BD1424-1978-4416-BFC5-EC17F1CFE106}" dt="2025-03-25T17:58:14.833" v="123" actId="478"/>
          <ac:spMkLst>
            <pc:docMk/>
            <pc:sldMk cId="1003720006" sldId="525"/>
            <ac:spMk id="2" creationId="{00000000-0000-0000-0000-000000000000}"/>
          </ac:spMkLst>
        </pc:spChg>
      </pc:sldChg>
      <pc:sldChg chg="delSp mod delAnim">
        <pc:chgData name="Zlobin.Vlad.2005@gmail.com" userId="8e2188fac2b628e3" providerId="LiveId" clId="{12BD1424-1978-4416-BFC5-EC17F1CFE106}" dt="2025-03-25T17:58:17.082" v="124" actId="478"/>
        <pc:sldMkLst>
          <pc:docMk/>
          <pc:sldMk cId="780883029" sldId="526"/>
        </pc:sldMkLst>
        <pc:spChg chg="del">
          <ac:chgData name="Zlobin.Vlad.2005@gmail.com" userId="8e2188fac2b628e3" providerId="LiveId" clId="{12BD1424-1978-4416-BFC5-EC17F1CFE106}" dt="2025-03-25T17:58:17.082" v="124" actId="478"/>
          <ac:spMkLst>
            <pc:docMk/>
            <pc:sldMk cId="780883029" sldId="526"/>
            <ac:spMk id="2" creationId="{00000000-0000-0000-0000-000000000000}"/>
          </ac:spMkLst>
        </pc:spChg>
      </pc:sldChg>
      <pc:sldChg chg="delSp mod delAnim">
        <pc:chgData name="Zlobin.Vlad.2005@gmail.com" userId="8e2188fac2b628e3" providerId="LiveId" clId="{12BD1424-1978-4416-BFC5-EC17F1CFE106}" dt="2025-03-25T17:58:11.580" v="122" actId="478"/>
        <pc:sldMkLst>
          <pc:docMk/>
          <pc:sldMk cId="4112514200" sldId="527"/>
        </pc:sldMkLst>
        <pc:spChg chg="del">
          <ac:chgData name="Zlobin.Vlad.2005@gmail.com" userId="8e2188fac2b628e3" providerId="LiveId" clId="{12BD1424-1978-4416-BFC5-EC17F1CFE106}" dt="2025-03-25T17:58:11.580" v="122" actId="478"/>
          <ac:spMkLst>
            <pc:docMk/>
            <pc:sldMk cId="4112514200" sldId="527"/>
            <ac:spMk id="2" creationId="{00000000-0000-0000-0000-000000000000}"/>
          </ac:spMkLst>
        </pc:spChg>
      </pc:sldChg>
      <pc:sldChg chg="delSp mod delAnim">
        <pc:chgData name="Zlobin.Vlad.2005@gmail.com" userId="8e2188fac2b628e3" providerId="LiveId" clId="{12BD1424-1978-4416-BFC5-EC17F1CFE106}" dt="2025-03-25T17:58:09.029" v="121" actId="478"/>
        <pc:sldMkLst>
          <pc:docMk/>
          <pc:sldMk cId="1811746034" sldId="528"/>
        </pc:sldMkLst>
        <pc:spChg chg="del">
          <ac:chgData name="Zlobin.Vlad.2005@gmail.com" userId="8e2188fac2b628e3" providerId="LiveId" clId="{12BD1424-1978-4416-BFC5-EC17F1CFE106}" dt="2025-03-25T17:58:09.029" v="121" actId="478"/>
          <ac:spMkLst>
            <pc:docMk/>
            <pc:sldMk cId="1811746034" sldId="528"/>
            <ac:spMk id="2" creationId="{00000000-0000-0000-0000-000000000000}"/>
          </ac:spMkLst>
        </pc:spChg>
      </pc:sldChg>
      <pc:sldChg chg="modSp mod">
        <pc:chgData name="Zlobin.Vlad.2005@gmail.com" userId="8e2188fac2b628e3" providerId="LiveId" clId="{12BD1424-1978-4416-BFC5-EC17F1CFE106}" dt="2025-03-25T18:09:00.164" v="203" actId="20577"/>
        <pc:sldMkLst>
          <pc:docMk/>
          <pc:sldMk cId="2755039009" sldId="541"/>
        </pc:sldMkLst>
        <pc:spChg chg="mod">
          <ac:chgData name="Zlobin.Vlad.2005@gmail.com" userId="8e2188fac2b628e3" providerId="LiveId" clId="{12BD1424-1978-4416-BFC5-EC17F1CFE106}" dt="2025-03-25T18:09:00.164" v="203" actId="20577"/>
          <ac:spMkLst>
            <pc:docMk/>
            <pc:sldMk cId="2755039009" sldId="541"/>
            <ac:spMk id="3" creationId="{00000000-0000-0000-0000-000000000000}"/>
          </ac:spMkLst>
        </pc:spChg>
      </pc:sldChg>
    </pc:docChg>
  </pc:docChgLst>
  <pc:docChgLst>
    <pc:chgData name="Zlobin.Vlad.2005@gmail.com" userId="8e2188fac2b628e3" providerId="LiveId" clId="{983490D0-4D76-47A6-BC9A-FCFA73F551DF}"/>
    <pc:docChg chg="undo redo custSel addSld delSld modSld sldOrd">
      <pc:chgData name="Zlobin.Vlad.2005@gmail.com" userId="8e2188fac2b628e3" providerId="LiveId" clId="{983490D0-4D76-47A6-BC9A-FCFA73F551DF}" dt="2024-12-13T16:39:02.424" v="1131"/>
      <pc:docMkLst>
        <pc:docMk/>
      </pc:docMkLst>
      <pc:sldChg chg="addSp modSp mod">
        <pc:chgData name="Zlobin.Vlad.2005@gmail.com" userId="8e2188fac2b628e3" providerId="LiveId" clId="{983490D0-4D76-47A6-BC9A-FCFA73F551DF}" dt="2024-12-13T16:37:36.746" v="1108" actId="20577"/>
        <pc:sldMkLst>
          <pc:docMk/>
          <pc:sldMk cId="1065778848" sldId="259"/>
        </pc:sldMkLst>
        <pc:spChg chg="add mod">
          <ac:chgData name="Zlobin.Vlad.2005@gmail.com" userId="8e2188fac2b628e3" providerId="LiveId" clId="{983490D0-4D76-47A6-BC9A-FCFA73F551DF}" dt="2024-12-13T16:37:36.746" v="1108" actId="20577"/>
          <ac:spMkLst>
            <pc:docMk/>
            <pc:sldMk cId="1065778848" sldId="259"/>
            <ac:spMk id="2" creationId="{8CEFF96D-1E84-4807-B158-9E3832E45421}"/>
          </ac:spMkLst>
        </pc:spChg>
        <pc:picChg chg="add ord">
          <ac:chgData name="Zlobin.Vlad.2005@gmail.com" userId="8e2188fac2b628e3" providerId="LiveId" clId="{983490D0-4D76-47A6-BC9A-FCFA73F551DF}" dt="2024-12-13T16:14:13.828" v="1016" actId="167"/>
          <ac:picMkLst>
            <pc:docMk/>
            <pc:sldMk cId="1065778848" sldId="259"/>
            <ac:picMk id="6" creationId="{95169134-F3D1-4170-8025-B66645F24470}"/>
          </ac:picMkLst>
        </pc:picChg>
        <pc:picChg chg="mod">
          <ac:chgData name="Zlobin.Vlad.2005@gmail.com" userId="8e2188fac2b628e3" providerId="LiveId" clId="{983490D0-4D76-47A6-BC9A-FCFA73F551DF}" dt="2024-12-13T15:03:50.634" v="244" actId="1076"/>
          <ac:picMkLst>
            <pc:docMk/>
            <pc:sldMk cId="1065778848" sldId="259"/>
            <ac:picMk id="10" creationId="{00000000-0000-0000-0000-000000000000}"/>
          </ac:picMkLst>
        </pc:picChg>
      </pc:sldChg>
      <pc:sldChg chg="del">
        <pc:chgData name="Zlobin.Vlad.2005@gmail.com" userId="8e2188fac2b628e3" providerId="LiveId" clId="{983490D0-4D76-47A6-BC9A-FCFA73F551DF}" dt="2024-12-13T15:04:00.009" v="245" actId="2696"/>
        <pc:sldMkLst>
          <pc:docMk/>
          <pc:sldMk cId="3537700904" sldId="271"/>
        </pc:sldMkLst>
      </pc:sldChg>
      <pc:sldChg chg="addSp delSp modSp mod">
        <pc:chgData name="Zlobin.Vlad.2005@gmail.com" userId="8e2188fac2b628e3" providerId="LiveId" clId="{983490D0-4D76-47A6-BC9A-FCFA73F551DF}" dt="2024-12-13T16:02:04.358" v="743" actId="1076"/>
        <pc:sldMkLst>
          <pc:docMk/>
          <pc:sldMk cId="3326556755" sldId="323"/>
        </pc:sldMkLst>
        <pc:spChg chg="mod">
          <ac:chgData name="Zlobin.Vlad.2005@gmail.com" userId="8e2188fac2b628e3" providerId="LiveId" clId="{983490D0-4D76-47A6-BC9A-FCFA73F551DF}" dt="2024-12-13T16:02:04.358" v="743" actId="1076"/>
          <ac:spMkLst>
            <pc:docMk/>
            <pc:sldMk cId="3326556755" sldId="323"/>
            <ac:spMk id="3" creationId="{00000000-0000-0000-0000-000000000000}"/>
          </ac:spMkLst>
        </pc:spChg>
        <pc:spChg chg="mod">
          <ac:chgData name="Zlobin.Vlad.2005@gmail.com" userId="8e2188fac2b628e3" providerId="LiveId" clId="{983490D0-4D76-47A6-BC9A-FCFA73F551DF}" dt="2024-12-13T15:00:24.475" v="53" actId="1076"/>
          <ac:spMkLst>
            <pc:docMk/>
            <pc:sldMk cId="3326556755" sldId="323"/>
            <ac:spMk id="4" creationId="{00000000-0000-0000-0000-000000000000}"/>
          </ac:spMkLst>
        </pc:spChg>
        <pc:spChg chg="add del">
          <ac:chgData name="Zlobin.Vlad.2005@gmail.com" userId="8e2188fac2b628e3" providerId="LiveId" clId="{983490D0-4D76-47A6-BC9A-FCFA73F551DF}" dt="2024-12-13T14:57:22.981" v="7" actId="11529"/>
          <ac:spMkLst>
            <pc:docMk/>
            <pc:sldMk cId="3326556755" sldId="323"/>
            <ac:spMk id="5" creationId="{3BD8AFCC-62D7-43C3-88DB-73C32417BDA1}"/>
          </ac:spMkLst>
        </pc:spChg>
        <pc:spChg chg="add mod">
          <ac:chgData name="Zlobin.Vlad.2005@gmail.com" userId="8e2188fac2b628e3" providerId="LiveId" clId="{983490D0-4D76-47A6-BC9A-FCFA73F551DF}" dt="2024-12-13T15:00:47.874" v="58" actId="1076"/>
          <ac:spMkLst>
            <pc:docMk/>
            <pc:sldMk cId="3326556755" sldId="323"/>
            <ac:spMk id="6" creationId="{444A12B3-A84C-4139-936D-80808B32F2ED}"/>
          </ac:spMkLst>
        </pc:spChg>
        <pc:spChg chg="mod">
          <ac:chgData name="Zlobin.Vlad.2005@gmail.com" userId="8e2188fac2b628e3" providerId="LiveId" clId="{983490D0-4D76-47A6-BC9A-FCFA73F551DF}" dt="2024-12-13T15:00:29.570" v="54" actId="1076"/>
          <ac:spMkLst>
            <pc:docMk/>
            <pc:sldMk cId="3326556755" sldId="323"/>
            <ac:spMk id="7" creationId="{00000000-0000-0000-0000-000000000000}"/>
          </ac:spMkLst>
        </pc:spChg>
        <pc:spChg chg="mod">
          <ac:chgData name="Zlobin.Vlad.2005@gmail.com" userId="8e2188fac2b628e3" providerId="LiveId" clId="{983490D0-4D76-47A6-BC9A-FCFA73F551DF}" dt="2024-12-13T15:00:34.856" v="55" actId="1076"/>
          <ac:spMkLst>
            <pc:docMk/>
            <pc:sldMk cId="3326556755" sldId="323"/>
            <ac:spMk id="8" creationId="{00000000-0000-0000-0000-000000000000}"/>
          </ac:spMkLst>
        </pc:spChg>
        <pc:spChg chg="mod">
          <ac:chgData name="Zlobin.Vlad.2005@gmail.com" userId="8e2188fac2b628e3" providerId="LiveId" clId="{983490D0-4D76-47A6-BC9A-FCFA73F551DF}" dt="2024-12-13T15:00:43.269" v="57" actId="1076"/>
          <ac:spMkLst>
            <pc:docMk/>
            <pc:sldMk cId="3326556755" sldId="323"/>
            <ac:spMk id="9" creationId="{00000000-0000-0000-0000-000000000000}"/>
          </ac:spMkLst>
        </pc:spChg>
        <pc:spChg chg="mod">
          <ac:chgData name="Zlobin.Vlad.2005@gmail.com" userId="8e2188fac2b628e3" providerId="LiveId" clId="{983490D0-4D76-47A6-BC9A-FCFA73F551DF}" dt="2024-12-13T14:58:55.228" v="29" actId="1076"/>
          <ac:spMkLst>
            <pc:docMk/>
            <pc:sldMk cId="3326556755" sldId="323"/>
            <ac:spMk id="11" creationId="{00000000-0000-0000-0000-000000000000}"/>
          </ac:spMkLst>
        </pc:spChg>
      </pc:sldChg>
      <pc:sldChg chg="modSp mod">
        <pc:chgData name="Zlobin.Vlad.2005@gmail.com" userId="8e2188fac2b628e3" providerId="LiveId" clId="{983490D0-4D76-47A6-BC9A-FCFA73F551DF}" dt="2024-12-13T16:12:18.465" v="991" actId="20577"/>
        <pc:sldMkLst>
          <pc:docMk/>
          <pc:sldMk cId="4135422441" sldId="324"/>
        </pc:sldMkLst>
        <pc:spChg chg="mod">
          <ac:chgData name="Zlobin.Vlad.2005@gmail.com" userId="8e2188fac2b628e3" providerId="LiveId" clId="{983490D0-4D76-47A6-BC9A-FCFA73F551DF}" dt="2024-12-13T16:12:18.465" v="991" actId="20577"/>
          <ac:spMkLst>
            <pc:docMk/>
            <pc:sldMk cId="4135422441" sldId="324"/>
            <ac:spMk id="3" creationId="{00000000-0000-0000-0000-000000000000}"/>
          </ac:spMkLst>
        </pc:spChg>
        <pc:spChg chg="mod">
          <ac:chgData name="Zlobin.Vlad.2005@gmail.com" userId="8e2188fac2b628e3" providerId="LiveId" clId="{983490D0-4D76-47A6-BC9A-FCFA73F551DF}" dt="2024-12-13T16:02:22.443" v="761" actId="20577"/>
          <ac:spMkLst>
            <pc:docMk/>
            <pc:sldMk cId="4135422441" sldId="324"/>
            <ac:spMk id="4" creationId="{00000000-0000-0000-0000-000000000000}"/>
          </ac:spMkLst>
        </pc:spChg>
      </pc:sldChg>
      <pc:sldChg chg="addSp delSp modSp mod delAnim modAnim">
        <pc:chgData name="Zlobin.Vlad.2005@gmail.com" userId="8e2188fac2b628e3" providerId="LiveId" clId="{983490D0-4D76-47A6-BC9A-FCFA73F551DF}" dt="2024-12-13T16:38:47.493" v="1127"/>
        <pc:sldMkLst>
          <pc:docMk/>
          <pc:sldMk cId="2287071064" sldId="325"/>
        </pc:sldMkLst>
        <pc:spChg chg="add mod">
          <ac:chgData name="Zlobin.Vlad.2005@gmail.com" userId="8e2188fac2b628e3" providerId="LiveId" clId="{983490D0-4D76-47A6-BC9A-FCFA73F551DF}" dt="2024-12-13T16:37:45.284" v="1109" actId="207"/>
          <ac:spMkLst>
            <pc:docMk/>
            <pc:sldMk cId="2287071064" sldId="325"/>
            <ac:spMk id="2" creationId="{984E3DDD-634C-46E8-AF8B-8C763AD43F6F}"/>
          </ac:spMkLst>
        </pc:spChg>
        <pc:spChg chg="del mod">
          <ac:chgData name="Zlobin.Vlad.2005@gmail.com" userId="8e2188fac2b628e3" providerId="LiveId" clId="{983490D0-4D76-47A6-BC9A-FCFA73F551DF}" dt="2024-12-13T16:09:01.688" v="952" actId="478"/>
          <ac:spMkLst>
            <pc:docMk/>
            <pc:sldMk cId="2287071064" sldId="325"/>
            <ac:spMk id="4" creationId="{00000000-0000-0000-0000-000000000000}"/>
          </ac:spMkLst>
        </pc:spChg>
      </pc:sldChg>
      <pc:sldChg chg="modSp mod">
        <pc:chgData name="Zlobin.Vlad.2005@gmail.com" userId="8e2188fac2b628e3" providerId="LiveId" clId="{983490D0-4D76-47A6-BC9A-FCFA73F551DF}" dt="2024-12-13T15:03:15.076" v="243" actId="114"/>
        <pc:sldMkLst>
          <pc:docMk/>
          <pc:sldMk cId="731132094" sldId="335"/>
        </pc:sldMkLst>
        <pc:spChg chg="mod">
          <ac:chgData name="Zlobin.Vlad.2005@gmail.com" userId="8e2188fac2b628e3" providerId="LiveId" clId="{983490D0-4D76-47A6-BC9A-FCFA73F551DF}" dt="2024-12-13T15:03:15.076" v="243" actId="114"/>
          <ac:spMkLst>
            <pc:docMk/>
            <pc:sldMk cId="731132094" sldId="335"/>
            <ac:spMk id="3" creationId="{00000000-0000-0000-0000-000000000000}"/>
          </ac:spMkLst>
        </pc:spChg>
        <pc:spChg chg="mod">
          <ac:chgData name="Zlobin.Vlad.2005@gmail.com" userId="8e2188fac2b628e3" providerId="LiveId" clId="{983490D0-4D76-47A6-BC9A-FCFA73F551DF}" dt="2024-12-13T15:01:04.723" v="72" actId="20577"/>
          <ac:spMkLst>
            <pc:docMk/>
            <pc:sldMk cId="731132094" sldId="335"/>
            <ac:spMk id="4" creationId="{00000000-0000-0000-0000-000000000000}"/>
          </ac:spMkLst>
        </pc:spChg>
      </pc:sldChg>
      <pc:sldChg chg="modSp mod ord modAnim">
        <pc:chgData name="Zlobin.Vlad.2005@gmail.com" userId="8e2188fac2b628e3" providerId="LiveId" clId="{983490D0-4D76-47A6-BC9A-FCFA73F551DF}" dt="2024-12-13T15:32:11.067" v="722"/>
        <pc:sldMkLst>
          <pc:docMk/>
          <pc:sldMk cId="2894401221" sldId="336"/>
        </pc:sldMkLst>
        <pc:spChg chg="mod">
          <ac:chgData name="Zlobin.Vlad.2005@gmail.com" userId="8e2188fac2b628e3" providerId="LiveId" clId="{983490D0-4D76-47A6-BC9A-FCFA73F551DF}" dt="2024-12-13T15:30:43.921" v="677" actId="207"/>
          <ac:spMkLst>
            <pc:docMk/>
            <pc:sldMk cId="2894401221" sldId="336"/>
            <ac:spMk id="2" creationId="{00000000-0000-0000-0000-000000000000}"/>
          </ac:spMkLst>
        </pc:spChg>
      </pc:sldChg>
      <pc:sldChg chg="del">
        <pc:chgData name="Zlobin.Vlad.2005@gmail.com" userId="8e2188fac2b628e3" providerId="LiveId" clId="{983490D0-4D76-47A6-BC9A-FCFA73F551DF}" dt="2024-12-13T15:31:56.694" v="721" actId="2696"/>
        <pc:sldMkLst>
          <pc:docMk/>
          <pc:sldMk cId="1873514037" sldId="337"/>
        </pc:sldMkLst>
      </pc:sldChg>
      <pc:sldChg chg="addSp delSp modSp add mod ord modTransition modAnim">
        <pc:chgData name="Zlobin.Vlad.2005@gmail.com" userId="8e2188fac2b628e3" providerId="LiveId" clId="{983490D0-4D76-47A6-BC9A-FCFA73F551DF}" dt="2024-12-13T15:34:35.899" v="729"/>
        <pc:sldMkLst>
          <pc:docMk/>
          <pc:sldMk cId="1450047293" sldId="516"/>
        </pc:sldMkLst>
        <pc:spChg chg="add del mod">
          <ac:chgData name="Zlobin.Vlad.2005@gmail.com" userId="8e2188fac2b628e3" providerId="LiveId" clId="{983490D0-4D76-47A6-BC9A-FCFA73F551DF}" dt="2024-12-13T15:22:01.895" v="373"/>
          <ac:spMkLst>
            <pc:docMk/>
            <pc:sldMk cId="1450047293" sldId="516"/>
            <ac:spMk id="7" creationId="{4DAD46B1-E976-4B2A-AD06-C355AF11E6BB}"/>
          </ac:spMkLst>
        </pc:spChg>
        <pc:spChg chg="add del mod">
          <ac:chgData name="Zlobin.Vlad.2005@gmail.com" userId="8e2188fac2b628e3" providerId="LiveId" clId="{983490D0-4D76-47A6-BC9A-FCFA73F551DF}" dt="2024-12-13T15:26:33.856" v="544" actId="21"/>
          <ac:spMkLst>
            <pc:docMk/>
            <pc:sldMk cId="1450047293" sldId="516"/>
            <ac:spMk id="8" creationId="{BBF245EF-2C14-46AD-9394-4CE96AEF140D}"/>
          </ac:spMkLst>
        </pc:spChg>
        <pc:picChg chg="add mod">
          <ac:chgData name="Zlobin.Vlad.2005@gmail.com" userId="8e2188fac2b628e3" providerId="LiveId" clId="{983490D0-4D76-47A6-BC9A-FCFA73F551DF}" dt="2024-12-13T15:26:43.914" v="549" actId="1076"/>
          <ac:picMkLst>
            <pc:docMk/>
            <pc:sldMk cId="1450047293" sldId="516"/>
            <ac:picMk id="6" creationId="{79699944-F8D8-4302-ADDC-780C1EF1367A}"/>
          </ac:picMkLst>
        </pc:picChg>
      </pc:sldChg>
      <pc:sldChg chg="addSp delSp modSp add mod modTransition modAnim">
        <pc:chgData name="Zlobin.Vlad.2005@gmail.com" userId="8e2188fac2b628e3" providerId="LiveId" clId="{983490D0-4D76-47A6-BC9A-FCFA73F551DF}" dt="2024-12-13T15:27:39.779" v="579" actId="21"/>
        <pc:sldMkLst>
          <pc:docMk/>
          <pc:sldMk cId="1799599073" sldId="517"/>
        </pc:sldMkLst>
        <pc:spChg chg="mod">
          <ac:chgData name="Zlobin.Vlad.2005@gmail.com" userId="8e2188fac2b628e3" providerId="LiveId" clId="{983490D0-4D76-47A6-BC9A-FCFA73F551DF}" dt="2024-12-13T15:04:42.545" v="266" actId="20577"/>
          <ac:spMkLst>
            <pc:docMk/>
            <pc:sldMk cId="1799599073" sldId="517"/>
            <ac:spMk id="3" creationId="{00000000-0000-0000-0000-000000000000}"/>
          </ac:spMkLst>
        </pc:spChg>
        <pc:spChg chg="add del">
          <ac:chgData name="Zlobin.Vlad.2005@gmail.com" userId="8e2188fac2b628e3" providerId="LiveId" clId="{983490D0-4D76-47A6-BC9A-FCFA73F551DF}" dt="2024-12-13T15:27:39.779" v="579" actId="21"/>
          <ac:spMkLst>
            <pc:docMk/>
            <pc:sldMk cId="1799599073" sldId="517"/>
            <ac:spMk id="5" creationId="{00000000-0000-0000-0000-000000000000}"/>
          </ac:spMkLst>
        </pc:spChg>
        <pc:picChg chg="add mod">
          <ac:chgData name="Zlobin.Vlad.2005@gmail.com" userId="8e2188fac2b628e3" providerId="LiveId" clId="{983490D0-4D76-47A6-BC9A-FCFA73F551DF}" dt="2024-12-13T15:27:36.476" v="578" actId="1076"/>
          <ac:picMkLst>
            <pc:docMk/>
            <pc:sldMk cId="1799599073" sldId="517"/>
            <ac:picMk id="6" creationId="{985E0C2E-18E5-49B1-AEB9-821BCC484286}"/>
          </ac:picMkLst>
        </pc:picChg>
      </pc:sldChg>
      <pc:sldChg chg="addSp delSp modSp add mod modTransition modAnim">
        <pc:chgData name="Zlobin.Vlad.2005@gmail.com" userId="8e2188fac2b628e3" providerId="LiveId" clId="{983490D0-4D76-47A6-BC9A-FCFA73F551DF}" dt="2024-12-13T15:27:25.129" v="570" actId="12788"/>
        <pc:sldMkLst>
          <pc:docMk/>
          <pc:sldMk cId="2356110512" sldId="518"/>
        </pc:sldMkLst>
        <pc:spChg chg="mod">
          <ac:chgData name="Zlobin.Vlad.2005@gmail.com" userId="8e2188fac2b628e3" providerId="LiveId" clId="{983490D0-4D76-47A6-BC9A-FCFA73F551DF}" dt="2024-12-13T15:04:38.157" v="264" actId="20577"/>
          <ac:spMkLst>
            <pc:docMk/>
            <pc:sldMk cId="2356110512" sldId="518"/>
            <ac:spMk id="3" creationId="{00000000-0000-0000-0000-000000000000}"/>
          </ac:spMkLst>
        </pc:spChg>
        <pc:spChg chg="add del mod">
          <ac:chgData name="Zlobin.Vlad.2005@gmail.com" userId="8e2188fac2b628e3" providerId="LiveId" clId="{983490D0-4D76-47A6-BC9A-FCFA73F551DF}" dt="2024-12-13T15:26:11.626" v="534" actId="767"/>
          <ac:spMkLst>
            <pc:docMk/>
            <pc:sldMk cId="2356110512" sldId="518"/>
            <ac:spMk id="7" creationId="{CE3EAAAA-725A-427B-A3B7-19F7E837BB43}"/>
          </ac:spMkLst>
        </pc:spChg>
        <pc:picChg chg="add mod">
          <ac:chgData name="Zlobin.Vlad.2005@gmail.com" userId="8e2188fac2b628e3" providerId="LiveId" clId="{983490D0-4D76-47A6-BC9A-FCFA73F551DF}" dt="2024-12-13T15:27:25.129" v="570" actId="12788"/>
          <ac:picMkLst>
            <pc:docMk/>
            <pc:sldMk cId="2356110512" sldId="518"/>
            <ac:picMk id="6" creationId="{A55B744B-0A4B-49D8-92B5-FB2B3D990801}"/>
          </ac:picMkLst>
        </pc:picChg>
      </pc:sldChg>
      <pc:sldChg chg="addSp delSp modSp add mod modTransition modAnim">
        <pc:chgData name="Zlobin.Vlad.2005@gmail.com" userId="8e2188fac2b628e3" providerId="LiveId" clId="{983490D0-4D76-47A6-BC9A-FCFA73F551DF}" dt="2024-12-13T15:27:17.946" v="567" actId="1076"/>
        <pc:sldMkLst>
          <pc:docMk/>
          <pc:sldMk cId="3049943250" sldId="519"/>
        </pc:sldMkLst>
        <pc:spChg chg="mod">
          <ac:chgData name="Zlobin.Vlad.2005@gmail.com" userId="8e2188fac2b628e3" providerId="LiveId" clId="{983490D0-4D76-47A6-BC9A-FCFA73F551DF}" dt="2024-12-13T15:04:35.005" v="262" actId="20577"/>
          <ac:spMkLst>
            <pc:docMk/>
            <pc:sldMk cId="3049943250" sldId="519"/>
            <ac:spMk id="3" creationId="{00000000-0000-0000-0000-000000000000}"/>
          </ac:spMkLst>
        </pc:spChg>
        <pc:spChg chg="del">
          <ac:chgData name="Zlobin.Vlad.2005@gmail.com" userId="8e2188fac2b628e3" providerId="LiveId" clId="{983490D0-4D76-47A6-BC9A-FCFA73F551DF}" dt="2024-12-13T15:10:11.845" v="302" actId="21"/>
          <ac:spMkLst>
            <pc:docMk/>
            <pc:sldMk cId="3049943250" sldId="519"/>
            <ac:spMk id="5" creationId="{00000000-0000-0000-0000-000000000000}"/>
          </ac:spMkLst>
        </pc:spChg>
        <pc:spChg chg="add del mod">
          <ac:chgData name="Zlobin.Vlad.2005@gmail.com" userId="8e2188fac2b628e3" providerId="LiveId" clId="{983490D0-4D76-47A6-BC9A-FCFA73F551DF}" dt="2024-12-13T15:26:15.501" v="540" actId="21"/>
          <ac:spMkLst>
            <pc:docMk/>
            <pc:sldMk cId="3049943250" sldId="519"/>
            <ac:spMk id="7" creationId="{028316E3-AA7E-4723-AB87-A13A3A7522E1}"/>
          </ac:spMkLst>
        </pc:spChg>
        <pc:picChg chg="add mod">
          <ac:chgData name="Zlobin.Vlad.2005@gmail.com" userId="8e2188fac2b628e3" providerId="LiveId" clId="{983490D0-4D76-47A6-BC9A-FCFA73F551DF}" dt="2024-12-13T15:27:17.946" v="567" actId="1076"/>
          <ac:picMkLst>
            <pc:docMk/>
            <pc:sldMk cId="3049943250" sldId="519"/>
            <ac:picMk id="6" creationId="{A5072B04-5097-4882-8644-5286F3741A99}"/>
          </ac:picMkLst>
        </pc:picChg>
      </pc:sldChg>
      <pc:sldChg chg="addSp delSp modSp add mod modTransition modAnim">
        <pc:chgData name="Zlobin.Vlad.2005@gmail.com" userId="8e2188fac2b628e3" providerId="LiveId" clId="{983490D0-4D76-47A6-BC9A-FCFA73F551DF}" dt="2024-12-13T15:27:12.864" v="564" actId="1076"/>
        <pc:sldMkLst>
          <pc:docMk/>
          <pc:sldMk cId="127729167" sldId="520"/>
        </pc:sldMkLst>
        <pc:spChg chg="mod">
          <ac:chgData name="Zlobin.Vlad.2005@gmail.com" userId="8e2188fac2b628e3" providerId="LiveId" clId="{983490D0-4D76-47A6-BC9A-FCFA73F551DF}" dt="2024-12-13T15:04:31.764" v="260" actId="20577"/>
          <ac:spMkLst>
            <pc:docMk/>
            <pc:sldMk cId="127729167" sldId="520"/>
            <ac:spMk id="3" creationId="{00000000-0000-0000-0000-000000000000}"/>
          </ac:spMkLst>
        </pc:spChg>
        <pc:spChg chg="del">
          <ac:chgData name="Zlobin.Vlad.2005@gmail.com" userId="8e2188fac2b628e3" providerId="LiveId" clId="{983490D0-4D76-47A6-BC9A-FCFA73F551DF}" dt="2024-12-13T15:24:13.149" v="458" actId="21"/>
          <ac:spMkLst>
            <pc:docMk/>
            <pc:sldMk cId="127729167" sldId="520"/>
            <ac:spMk id="5" creationId="{00000000-0000-0000-0000-000000000000}"/>
          </ac:spMkLst>
        </pc:spChg>
        <pc:spChg chg="add del mod">
          <ac:chgData name="Zlobin.Vlad.2005@gmail.com" userId="8e2188fac2b628e3" providerId="LiveId" clId="{983490D0-4D76-47A6-BC9A-FCFA73F551DF}" dt="2024-12-13T15:26:19.777" v="541" actId="21"/>
          <ac:spMkLst>
            <pc:docMk/>
            <pc:sldMk cId="127729167" sldId="520"/>
            <ac:spMk id="7" creationId="{F88FC54A-A7FB-4983-9CA6-F04141367D64}"/>
          </ac:spMkLst>
        </pc:spChg>
        <pc:picChg chg="add mod">
          <ac:chgData name="Zlobin.Vlad.2005@gmail.com" userId="8e2188fac2b628e3" providerId="LiveId" clId="{983490D0-4D76-47A6-BC9A-FCFA73F551DF}" dt="2024-12-13T15:27:12.864" v="564" actId="1076"/>
          <ac:picMkLst>
            <pc:docMk/>
            <pc:sldMk cId="127729167" sldId="520"/>
            <ac:picMk id="6" creationId="{1CA67CDA-C3BD-4133-99DA-20F91AF08F8D}"/>
          </ac:picMkLst>
        </pc:picChg>
      </pc:sldChg>
      <pc:sldChg chg="addSp delSp modSp add mod modTransition modAnim">
        <pc:chgData name="Zlobin.Vlad.2005@gmail.com" userId="8e2188fac2b628e3" providerId="LiveId" clId="{983490D0-4D76-47A6-BC9A-FCFA73F551DF}" dt="2024-12-13T15:27:06.644" v="561" actId="12788"/>
        <pc:sldMkLst>
          <pc:docMk/>
          <pc:sldMk cId="944095883" sldId="521"/>
        </pc:sldMkLst>
        <pc:spChg chg="mod">
          <ac:chgData name="Zlobin.Vlad.2005@gmail.com" userId="8e2188fac2b628e3" providerId="LiveId" clId="{983490D0-4D76-47A6-BC9A-FCFA73F551DF}" dt="2024-12-13T15:04:28.122" v="258" actId="20577"/>
          <ac:spMkLst>
            <pc:docMk/>
            <pc:sldMk cId="944095883" sldId="521"/>
            <ac:spMk id="3" creationId="{00000000-0000-0000-0000-000000000000}"/>
          </ac:spMkLst>
        </pc:spChg>
        <pc:spChg chg="add del mod">
          <ac:chgData name="Zlobin.Vlad.2005@gmail.com" userId="8e2188fac2b628e3" providerId="LiveId" clId="{983490D0-4D76-47A6-BC9A-FCFA73F551DF}" dt="2024-12-13T15:26:24.073" v="542" actId="21"/>
          <ac:spMkLst>
            <pc:docMk/>
            <pc:sldMk cId="944095883" sldId="521"/>
            <ac:spMk id="7" creationId="{875DEBD9-450E-4106-A90A-98C1B7B89EAB}"/>
          </ac:spMkLst>
        </pc:spChg>
        <pc:picChg chg="add mod">
          <ac:chgData name="Zlobin.Vlad.2005@gmail.com" userId="8e2188fac2b628e3" providerId="LiveId" clId="{983490D0-4D76-47A6-BC9A-FCFA73F551DF}" dt="2024-12-13T15:27:06.644" v="561" actId="12788"/>
          <ac:picMkLst>
            <pc:docMk/>
            <pc:sldMk cId="944095883" sldId="521"/>
            <ac:picMk id="6" creationId="{C3527543-69BA-40FF-91CE-62647507F223}"/>
          </ac:picMkLst>
        </pc:picChg>
      </pc:sldChg>
      <pc:sldChg chg="addSp delSp modSp add mod modTransition modAnim">
        <pc:chgData name="Zlobin.Vlad.2005@gmail.com" userId="8e2188fac2b628e3" providerId="LiveId" clId="{983490D0-4D76-47A6-BC9A-FCFA73F551DF}" dt="2024-12-13T15:26:59.661" v="557" actId="12788"/>
        <pc:sldMkLst>
          <pc:docMk/>
          <pc:sldMk cId="1311353021" sldId="522"/>
        </pc:sldMkLst>
        <pc:spChg chg="mod">
          <ac:chgData name="Zlobin.Vlad.2005@gmail.com" userId="8e2188fac2b628e3" providerId="LiveId" clId="{983490D0-4D76-47A6-BC9A-FCFA73F551DF}" dt="2024-12-13T15:04:24.897" v="256" actId="20577"/>
          <ac:spMkLst>
            <pc:docMk/>
            <pc:sldMk cId="1311353021" sldId="522"/>
            <ac:spMk id="3" creationId="{00000000-0000-0000-0000-000000000000}"/>
          </ac:spMkLst>
        </pc:spChg>
        <pc:spChg chg="del">
          <ac:chgData name="Zlobin.Vlad.2005@gmail.com" userId="8e2188fac2b628e3" providerId="LiveId" clId="{983490D0-4D76-47A6-BC9A-FCFA73F551DF}" dt="2024-12-13T15:23:25.853" v="432" actId="21"/>
          <ac:spMkLst>
            <pc:docMk/>
            <pc:sldMk cId="1311353021" sldId="522"/>
            <ac:spMk id="5" creationId="{00000000-0000-0000-0000-000000000000}"/>
          </ac:spMkLst>
        </pc:spChg>
        <pc:spChg chg="add del mod">
          <ac:chgData name="Zlobin.Vlad.2005@gmail.com" userId="8e2188fac2b628e3" providerId="LiveId" clId="{983490D0-4D76-47A6-BC9A-FCFA73F551DF}" dt="2024-12-13T15:26:28.692" v="543" actId="21"/>
          <ac:spMkLst>
            <pc:docMk/>
            <pc:sldMk cId="1311353021" sldId="522"/>
            <ac:spMk id="7" creationId="{90115E32-F058-4EAB-88E2-E973B5D860CD}"/>
          </ac:spMkLst>
        </pc:spChg>
        <pc:picChg chg="add mod">
          <ac:chgData name="Zlobin.Vlad.2005@gmail.com" userId="8e2188fac2b628e3" providerId="LiveId" clId="{983490D0-4D76-47A6-BC9A-FCFA73F551DF}" dt="2024-12-13T15:26:59.661" v="557" actId="12788"/>
          <ac:picMkLst>
            <pc:docMk/>
            <pc:sldMk cId="1311353021" sldId="522"/>
            <ac:picMk id="6" creationId="{5E584B93-FE0F-47A6-B818-FC9076EE15B5}"/>
          </ac:picMkLst>
        </pc:picChg>
      </pc:sldChg>
      <pc:sldChg chg="modSp add mod ord modAnim">
        <pc:chgData name="Zlobin.Vlad.2005@gmail.com" userId="8e2188fac2b628e3" providerId="LiveId" clId="{983490D0-4D76-47A6-BC9A-FCFA73F551DF}" dt="2024-12-13T15:32:34.657" v="727"/>
        <pc:sldMkLst>
          <pc:docMk/>
          <pc:sldMk cId="1701512817" sldId="523"/>
        </pc:sldMkLst>
        <pc:spChg chg="mod">
          <ac:chgData name="Zlobin.Vlad.2005@gmail.com" userId="8e2188fac2b628e3" providerId="LiveId" clId="{983490D0-4D76-47A6-BC9A-FCFA73F551DF}" dt="2024-12-13T15:31:39.905" v="714" actId="12788"/>
          <ac:spMkLst>
            <pc:docMk/>
            <pc:sldMk cId="1701512817" sldId="523"/>
            <ac:spMk id="2" creationId="{00000000-0000-0000-0000-000000000000}"/>
          </ac:spMkLst>
        </pc:spChg>
      </pc:sldChg>
      <pc:sldChg chg="modSp add mod modAnim">
        <pc:chgData name="Zlobin.Vlad.2005@gmail.com" userId="8e2188fac2b628e3" providerId="LiveId" clId="{983490D0-4D76-47A6-BC9A-FCFA73F551DF}" dt="2024-12-13T15:32:37.357" v="728"/>
        <pc:sldMkLst>
          <pc:docMk/>
          <pc:sldMk cId="2130521890" sldId="524"/>
        </pc:sldMkLst>
        <pc:spChg chg="mod">
          <ac:chgData name="Zlobin.Vlad.2005@gmail.com" userId="8e2188fac2b628e3" providerId="LiveId" clId="{983490D0-4D76-47A6-BC9A-FCFA73F551DF}" dt="2024-12-13T15:31:49.761" v="720" actId="12788"/>
          <ac:spMkLst>
            <pc:docMk/>
            <pc:sldMk cId="2130521890" sldId="524"/>
            <ac:spMk id="2" creationId="{00000000-0000-0000-0000-000000000000}"/>
          </ac:spMkLst>
        </pc:spChg>
      </pc:sldChg>
      <pc:sldChg chg="modSp add mod ord modAnim">
        <pc:chgData name="Zlobin.Vlad.2005@gmail.com" userId="8e2188fac2b628e3" providerId="LiveId" clId="{983490D0-4D76-47A6-BC9A-FCFA73F551DF}" dt="2024-12-13T15:32:20.074" v="725"/>
        <pc:sldMkLst>
          <pc:docMk/>
          <pc:sldMk cId="1003720006" sldId="525"/>
        </pc:sldMkLst>
        <pc:spChg chg="mod">
          <ac:chgData name="Zlobin.Vlad.2005@gmail.com" userId="8e2188fac2b628e3" providerId="LiveId" clId="{983490D0-4D76-47A6-BC9A-FCFA73F551DF}" dt="2024-12-13T15:31:20.916" v="699" actId="12788"/>
          <ac:spMkLst>
            <pc:docMk/>
            <pc:sldMk cId="1003720006" sldId="525"/>
            <ac:spMk id="2" creationId="{00000000-0000-0000-0000-000000000000}"/>
          </ac:spMkLst>
        </pc:spChg>
      </pc:sldChg>
      <pc:sldChg chg="modSp add mod ord modAnim">
        <pc:chgData name="Zlobin.Vlad.2005@gmail.com" userId="8e2188fac2b628e3" providerId="LiveId" clId="{983490D0-4D76-47A6-BC9A-FCFA73F551DF}" dt="2024-12-13T15:32:31.608" v="726"/>
        <pc:sldMkLst>
          <pc:docMk/>
          <pc:sldMk cId="780883029" sldId="526"/>
        </pc:sldMkLst>
        <pc:spChg chg="mod">
          <ac:chgData name="Zlobin.Vlad.2005@gmail.com" userId="8e2188fac2b628e3" providerId="LiveId" clId="{983490D0-4D76-47A6-BC9A-FCFA73F551DF}" dt="2024-12-13T15:31:31.669" v="708" actId="12788"/>
          <ac:spMkLst>
            <pc:docMk/>
            <pc:sldMk cId="780883029" sldId="526"/>
            <ac:spMk id="2" creationId="{00000000-0000-0000-0000-000000000000}"/>
          </ac:spMkLst>
        </pc:spChg>
      </pc:sldChg>
      <pc:sldChg chg="new del">
        <pc:chgData name="Zlobin.Vlad.2005@gmail.com" userId="8e2188fac2b628e3" providerId="LiveId" clId="{983490D0-4D76-47A6-BC9A-FCFA73F551DF}" dt="2024-12-13T15:27:55.797" v="584" actId="680"/>
        <pc:sldMkLst>
          <pc:docMk/>
          <pc:sldMk cId="1335929239" sldId="526"/>
        </pc:sldMkLst>
      </pc:sldChg>
      <pc:sldChg chg="modSp add mod ord modAnim">
        <pc:chgData name="Zlobin.Vlad.2005@gmail.com" userId="8e2188fac2b628e3" providerId="LiveId" clId="{983490D0-4D76-47A6-BC9A-FCFA73F551DF}" dt="2024-12-13T15:32:17.438" v="724"/>
        <pc:sldMkLst>
          <pc:docMk/>
          <pc:sldMk cId="4112514200" sldId="527"/>
        </pc:sldMkLst>
        <pc:spChg chg="mod">
          <ac:chgData name="Zlobin.Vlad.2005@gmail.com" userId="8e2188fac2b628e3" providerId="LiveId" clId="{983490D0-4D76-47A6-BC9A-FCFA73F551DF}" dt="2024-12-13T15:31:06.266" v="690" actId="12788"/>
          <ac:spMkLst>
            <pc:docMk/>
            <pc:sldMk cId="4112514200" sldId="527"/>
            <ac:spMk id="2" creationId="{00000000-0000-0000-0000-000000000000}"/>
          </ac:spMkLst>
        </pc:spChg>
      </pc:sldChg>
      <pc:sldChg chg="modSp add mod ord modAnim">
        <pc:chgData name="Zlobin.Vlad.2005@gmail.com" userId="8e2188fac2b628e3" providerId="LiveId" clId="{983490D0-4D76-47A6-BC9A-FCFA73F551DF}" dt="2024-12-13T15:32:14.393" v="723"/>
        <pc:sldMkLst>
          <pc:docMk/>
          <pc:sldMk cId="1811746034" sldId="528"/>
        </pc:sldMkLst>
        <pc:spChg chg="mod">
          <ac:chgData name="Zlobin.Vlad.2005@gmail.com" userId="8e2188fac2b628e3" providerId="LiveId" clId="{983490D0-4D76-47A6-BC9A-FCFA73F551DF}" dt="2024-12-13T15:30:57.250" v="684" actId="207"/>
          <ac:spMkLst>
            <pc:docMk/>
            <pc:sldMk cId="1811746034" sldId="528"/>
            <ac:spMk id="2" creationId="{00000000-0000-0000-0000-000000000000}"/>
          </ac:spMkLst>
        </pc:spChg>
      </pc:sldChg>
      <pc:sldChg chg="addSp modSp add mod">
        <pc:chgData name="Zlobin.Vlad.2005@gmail.com" userId="8e2188fac2b628e3" providerId="LiveId" clId="{983490D0-4D76-47A6-BC9A-FCFA73F551DF}" dt="2024-12-13T16:37:30.018" v="1107" actId="5793"/>
        <pc:sldMkLst>
          <pc:docMk/>
          <pc:sldMk cId="1226499786" sldId="529"/>
        </pc:sldMkLst>
        <pc:spChg chg="mod">
          <ac:chgData name="Zlobin.Vlad.2005@gmail.com" userId="8e2188fac2b628e3" providerId="LiveId" clId="{983490D0-4D76-47A6-BC9A-FCFA73F551DF}" dt="2024-12-13T16:37:30.018" v="1107" actId="5793"/>
          <ac:spMkLst>
            <pc:docMk/>
            <pc:sldMk cId="1226499786" sldId="529"/>
            <ac:spMk id="2" creationId="{8CEFF96D-1E84-4807-B158-9E3832E45421}"/>
          </ac:spMkLst>
        </pc:spChg>
        <pc:spChg chg="mod">
          <ac:chgData name="Zlobin.Vlad.2005@gmail.com" userId="8e2188fac2b628e3" providerId="LiveId" clId="{983490D0-4D76-47A6-BC9A-FCFA73F551DF}" dt="2024-12-13T16:07:36.788" v="926" actId="20577"/>
          <ac:spMkLst>
            <pc:docMk/>
            <pc:sldMk cId="1226499786" sldId="529"/>
            <ac:spMk id="3" creationId="{00000000-0000-0000-0000-000000000000}"/>
          </ac:spMkLst>
        </pc:spChg>
        <pc:picChg chg="add mod ord">
          <ac:chgData name="Zlobin.Vlad.2005@gmail.com" userId="8e2188fac2b628e3" providerId="LiveId" clId="{983490D0-4D76-47A6-BC9A-FCFA73F551DF}" dt="2024-12-13T16:15:04.076" v="1029" actId="14100"/>
          <ac:picMkLst>
            <pc:docMk/>
            <pc:sldMk cId="1226499786" sldId="529"/>
            <ac:picMk id="6" creationId="{DE24DCE7-F9DC-4568-A6E1-40BDB1DB8631}"/>
          </ac:picMkLst>
        </pc:picChg>
      </pc:sldChg>
      <pc:sldChg chg="addSp modSp add del mod">
        <pc:chgData name="Zlobin.Vlad.2005@gmail.com" userId="8e2188fac2b628e3" providerId="LiveId" clId="{983490D0-4D76-47A6-BC9A-FCFA73F551DF}" dt="2024-12-13T16:35:12.617" v="1075" actId="2696"/>
        <pc:sldMkLst>
          <pc:docMk/>
          <pc:sldMk cId="1303622144" sldId="530"/>
        </pc:sldMkLst>
        <pc:spChg chg="mod">
          <ac:chgData name="Zlobin.Vlad.2005@gmail.com" userId="8e2188fac2b628e3" providerId="LiveId" clId="{983490D0-4D76-47A6-BC9A-FCFA73F551DF}" dt="2024-12-13T16:07:51.823" v="934" actId="20577"/>
          <ac:spMkLst>
            <pc:docMk/>
            <pc:sldMk cId="1303622144" sldId="530"/>
            <ac:spMk id="3" creationId="{00000000-0000-0000-0000-000000000000}"/>
          </ac:spMkLst>
        </pc:spChg>
        <pc:picChg chg="add ord">
          <ac:chgData name="Zlobin.Vlad.2005@gmail.com" userId="8e2188fac2b628e3" providerId="LiveId" clId="{983490D0-4D76-47A6-BC9A-FCFA73F551DF}" dt="2024-12-13T16:14:40.888" v="1026" actId="167"/>
          <ac:picMkLst>
            <pc:docMk/>
            <pc:sldMk cId="1303622144" sldId="530"/>
            <ac:picMk id="6" creationId="{9A464CC8-B395-44D1-B0D4-0F01A9AA02AD}"/>
          </ac:picMkLst>
        </pc:picChg>
      </pc:sldChg>
      <pc:sldChg chg="addSp modSp add mod">
        <pc:chgData name="Zlobin.Vlad.2005@gmail.com" userId="8e2188fac2b628e3" providerId="LiveId" clId="{983490D0-4D76-47A6-BC9A-FCFA73F551DF}" dt="2024-12-13T16:38:29.582" v="1125" actId="5793"/>
        <pc:sldMkLst>
          <pc:docMk/>
          <pc:sldMk cId="799315200" sldId="531"/>
        </pc:sldMkLst>
        <pc:spChg chg="mod">
          <ac:chgData name="Zlobin.Vlad.2005@gmail.com" userId="8e2188fac2b628e3" providerId="LiveId" clId="{983490D0-4D76-47A6-BC9A-FCFA73F551DF}" dt="2024-12-13T16:38:29.582" v="1125" actId="5793"/>
          <ac:spMkLst>
            <pc:docMk/>
            <pc:sldMk cId="799315200" sldId="531"/>
            <ac:spMk id="2" creationId="{8CEFF96D-1E84-4807-B158-9E3832E45421}"/>
          </ac:spMkLst>
        </pc:spChg>
        <pc:spChg chg="mod">
          <ac:chgData name="Zlobin.Vlad.2005@gmail.com" userId="8e2188fac2b628e3" providerId="LiveId" clId="{983490D0-4D76-47A6-BC9A-FCFA73F551DF}" dt="2024-12-13T16:07:48.593" v="932" actId="20577"/>
          <ac:spMkLst>
            <pc:docMk/>
            <pc:sldMk cId="799315200" sldId="531"/>
            <ac:spMk id="3" creationId="{00000000-0000-0000-0000-000000000000}"/>
          </ac:spMkLst>
        </pc:spChg>
        <pc:picChg chg="add mod ord">
          <ac:chgData name="Zlobin.Vlad.2005@gmail.com" userId="8e2188fac2b628e3" providerId="LiveId" clId="{983490D0-4D76-47A6-BC9A-FCFA73F551DF}" dt="2024-12-13T16:34:49.299" v="1074" actId="14100"/>
          <ac:picMkLst>
            <pc:docMk/>
            <pc:sldMk cId="799315200" sldId="531"/>
            <ac:picMk id="6" creationId="{6836FD4A-9B66-4D6B-81EB-E010E20D25EB}"/>
          </ac:picMkLst>
        </pc:picChg>
      </pc:sldChg>
      <pc:sldChg chg="addSp modSp add mod">
        <pc:chgData name="Zlobin.Vlad.2005@gmail.com" userId="8e2188fac2b628e3" providerId="LiveId" clId="{983490D0-4D76-47A6-BC9A-FCFA73F551DF}" dt="2024-12-13T16:38:09.929" v="1119" actId="5793"/>
        <pc:sldMkLst>
          <pc:docMk/>
          <pc:sldMk cId="3967206708" sldId="532"/>
        </pc:sldMkLst>
        <pc:spChg chg="mod">
          <ac:chgData name="Zlobin.Vlad.2005@gmail.com" userId="8e2188fac2b628e3" providerId="LiveId" clId="{983490D0-4D76-47A6-BC9A-FCFA73F551DF}" dt="2024-12-13T16:38:09.929" v="1119" actId="5793"/>
          <ac:spMkLst>
            <pc:docMk/>
            <pc:sldMk cId="3967206708" sldId="532"/>
            <ac:spMk id="2" creationId="{8CEFF96D-1E84-4807-B158-9E3832E45421}"/>
          </ac:spMkLst>
        </pc:spChg>
        <pc:spChg chg="mod">
          <ac:chgData name="Zlobin.Vlad.2005@gmail.com" userId="8e2188fac2b628e3" providerId="LiveId" clId="{983490D0-4D76-47A6-BC9A-FCFA73F551DF}" dt="2024-12-13T16:07:45.132" v="930" actId="20577"/>
          <ac:spMkLst>
            <pc:docMk/>
            <pc:sldMk cId="3967206708" sldId="532"/>
            <ac:spMk id="3" creationId="{00000000-0000-0000-0000-000000000000}"/>
          </ac:spMkLst>
        </pc:spChg>
        <pc:picChg chg="add ord">
          <ac:chgData name="Zlobin.Vlad.2005@gmail.com" userId="8e2188fac2b628e3" providerId="LiveId" clId="{983490D0-4D76-47A6-BC9A-FCFA73F551DF}" dt="2024-12-13T16:14:31.179" v="1022" actId="167"/>
          <ac:picMkLst>
            <pc:docMk/>
            <pc:sldMk cId="3967206708" sldId="532"/>
            <ac:picMk id="6" creationId="{834BBA31-063E-4910-9C36-E1AFA3755650}"/>
          </ac:picMkLst>
        </pc:picChg>
      </pc:sldChg>
      <pc:sldChg chg="addSp modSp add mod">
        <pc:chgData name="Zlobin.Vlad.2005@gmail.com" userId="8e2188fac2b628e3" providerId="LiveId" clId="{983490D0-4D76-47A6-BC9A-FCFA73F551DF}" dt="2024-12-13T16:38:02.754" v="1115" actId="5793"/>
        <pc:sldMkLst>
          <pc:docMk/>
          <pc:sldMk cId="2927718339" sldId="533"/>
        </pc:sldMkLst>
        <pc:spChg chg="mod">
          <ac:chgData name="Zlobin.Vlad.2005@gmail.com" userId="8e2188fac2b628e3" providerId="LiveId" clId="{983490D0-4D76-47A6-BC9A-FCFA73F551DF}" dt="2024-12-13T16:38:02.754" v="1115" actId="5793"/>
          <ac:spMkLst>
            <pc:docMk/>
            <pc:sldMk cId="2927718339" sldId="533"/>
            <ac:spMk id="2" creationId="{8CEFF96D-1E84-4807-B158-9E3832E45421}"/>
          </ac:spMkLst>
        </pc:spChg>
        <pc:spChg chg="mod">
          <ac:chgData name="Zlobin.Vlad.2005@gmail.com" userId="8e2188fac2b628e3" providerId="LiveId" clId="{983490D0-4D76-47A6-BC9A-FCFA73F551DF}" dt="2024-12-13T16:07:39.972" v="928" actId="20577"/>
          <ac:spMkLst>
            <pc:docMk/>
            <pc:sldMk cId="2927718339" sldId="533"/>
            <ac:spMk id="3" creationId="{00000000-0000-0000-0000-000000000000}"/>
          </ac:spMkLst>
        </pc:spChg>
        <pc:picChg chg="add ord">
          <ac:chgData name="Zlobin.Vlad.2005@gmail.com" userId="8e2188fac2b628e3" providerId="LiveId" clId="{983490D0-4D76-47A6-BC9A-FCFA73F551DF}" dt="2024-12-13T16:14:24.993" v="1020" actId="167"/>
          <ac:picMkLst>
            <pc:docMk/>
            <pc:sldMk cId="2927718339" sldId="533"/>
            <ac:picMk id="6" creationId="{1F45E9B7-17B9-4DAD-9F5C-9E7A7DBEF3CE}"/>
          </ac:picMkLst>
        </pc:picChg>
      </pc:sldChg>
      <pc:sldChg chg="add del">
        <pc:chgData name="Zlobin.Vlad.2005@gmail.com" userId="8e2188fac2b628e3" providerId="LiveId" clId="{983490D0-4D76-47A6-BC9A-FCFA73F551DF}" dt="2024-12-13T16:35:17.784" v="1076" actId="2696"/>
        <pc:sldMkLst>
          <pc:docMk/>
          <pc:sldMk cId="2251282472" sldId="534"/>
        </pc:sldMkLst>
      </pc:sldChg>
      <pc:sldChg chg="add del">
        <pc:chgData name="Zlobin.Vlad.2005@gmail.com" userId="8e2188fac2b628e3" providerId="LiveId" clId="{983490D0-4D76-47A6-BC9A-FCFA73F551DF}" dt="2024-12-13T16:35:51.910" v="1085" actId="2696"/>
        <pc:sldMkLst>
          <pc:docMk/>
          <pc:sldMk cId="1834751279" sldId="535"/>
        </pc:sldMkLst>
      </pc:sldChg>
      <pc:sldChg chg="modSp add mod modAnim">
        <pc:chgData name="Zlobin.Vlad.2005@gmail.com" userId="8e2188fac2b628e3" providerId="LiveId" clId="{983490D0-4D76-47A6-BC9A-FCFA73F551DF}" dt="2024-12-13T16:39:02.424" v="1131"/>
        <pc:sldMkLst>
          <pc:docMk/>
          <pc:sldMk cId="1392146059" sldId="536"/>
        </pc:sldMkLst>
        <pc:spChg chg="mod">
          <ac:chgData name="Zlobin.Vlad.2005@gmail.com" userId="8e2188fac2b628e3" providerId="LiveId" clId="{983490D0-4D76-47A6-BC9A-FCFA73F551DF}" dt="2024-12-13T16:38:36.508" v="1126" actId="207"/>
          <ac:spMkLst>
            <pc:docMk/>
            <pc:sldMk cId="1392146059" sldId="536"/>
            <ac:spMk id="2" creationId="{984E3DDD-634C-46E8-AF8B-8C763AD43F6F}"/>
          </ac:spMkLst>
        </pc:spChg>
        <pc:spChg chg="mod">
          <ac:chgData name="Zlobin.Vlad.2005@gmail.com" userId="8e2188fac2b628e3" providerId="LiveId" clId="{983490D0-4D76-47A6-BC9A-FCFA73F551DF}" dt="2024-12-13T16:35:48.080" v="1084" actId="20577"/>
          <ac:spMkLst>
            <pc:docMk/>
            <pc:sldMk cId="1392146059" sldId="536"/>
            <ac:spMk id="3" creationId="{00000000-0000-0000-0000-000000000000}"/>
          </ac:spMkLst>
        </pc:spChg>
      </pc:sldChg>
      <pc:sldChg chg="modSp add mod modAnim">
        <pc:chgData name="Zlobin.Vlad.2005@gmail.com" userId="8e2188fac2b628e3" providerId="LiveId" clId="{983490D0-4D76-47A6-BC9A-FCFA73F551DF}" dt="2024-12-13T16:38:58.817" v="1130"/>
        <pc:sldMkLst>
          <pc:docMk/>
          <pc:sldMk cId="2898093159" sldId="537"/>
        </pc:sldMkLst>
        <pc:spChg chg="mod">
          <ac:chgData name="Zlobin.Vlad.2005@gmail.com" userId="8e2188fac2b628e3" providerId="LiveId" clId="{983490D0-4D76-47A6-BC9A-FCFA73F551DF}" dt="2024-12-13T16:38:19.174" v="1121" actId="207"/>
          <ac:spMkLst>
            <pc:docMk/>
            <pc:sldMk cId="2898093159" sldId="537"/>
            <ac:spMk id="2" creationId="{984E3DDD-634C-46E8-AF8B-8C763AD43F6F}"/>
          </ac:spMkLst>
        </pc:spChg>
        <pc:spChg chg="mod">
          <ac:chgData name="Zlobin.Vlad.2005@gmail.com" userId="8e2188fac2b628e3" providerId="LiveId" clId="{983490D0-4D76-47A6-BC9A-FCFA73F551DF}" dt="2024-12-13T16:35:44.845" v="1082" actId="20577"/>
          <ac:spMkLst>
            <pc:docMk/>
            <pc:sldMk cId="2898093159" sldId="537"/>
            <ac:spMk id="3" creationId="{00000000-0000-0000-0000-000000000000}"/>
          </ac:spMkLst>
        </pc:spChg>
      </pc:sldChg>
      <pc:sldChg chg="modSp add mod modAnim">
        <pc:chgData name="Zlobin.Vlad.2005@gmail.com" userId="8e2188fac2b628e3" providerId="LiveId" clId="{983490D0-4D76-47A6-BC9A-FCFA73F551DF}" dt="2024-12-13T16:38:55.770" v="1129"/>
        <pc:sldMkLst>
          <pc:docMk/>
          <pc:sldMk cId="3799956592" sldId="538"/>
        </pc:sldMkLst>
        <pc:spChg chg="mod">
          <ac:chgData name="Zlobin.Vlad.2005@gmail.com" userId="8e2188fac2b628e3" providerId="LiveId" clId="{983490D0-4D76-47A6-BC9A-FCFA73F551DF}" dt="2024-12-13T16:38:15.884" v="1120" actId="207"/>
          <ac:spMkLst>
            <pc:docMk/>
            <pc:sldMk cId="3799956592" sldId="538"/>
            <ac:spMk id="2" creationId="{984E3DDD-634C-46E8-AF8B-8C763AD43F6F}"/>
          </ac:spMkLst>
        </pc:spChg>
        <pc:spChg chg="mod">
          <ac:chgData name="Zlobin.Vlad.2005@gmail.com" userId="8e2188fac2b628e3" providerId="LiveId" clId="{983490D0-4D76-47A6-BC9A-FCFA73F551DF}" dt="2024-12-13T16:35:40.920" v="1080" actId="20577"/>
          <ac:spMkLst>
            <pc:docMk/>
            <pc:sldMk cId="3799956592" sldId="538"/>
            <ac:spMk id="3" creationId="{00000000-0000-0000-0000-000000000000}"/>
          </ac:spMkLst>
        </pc:spChg>
      </pc:sldChg>
      <pc:sldChg chg="modSp add mod modAnim">
        <pc:chgData name="Zlobin.Vlad.2005@gmail.com" userId="8e2188fac2b628e3" providerId="LiveId" clId="{983490D0-4D76-47A6-BC9A-FCFA73F551DF}" dt="2024-12-13T16:38:51.826" v="1128"/>
        <pc:sldMkLst>
          <pc:docMk/>
          <pc:sldMk cId="56894937" sldId="539"/>
        </pc:sldMkLst>
        <pc:spChg chg="mod">
          <ac:chgData name="Zlobin.Vlad.2005@gmail.com" userId="8e2188fac2b628e3" providerId="LiveId" clId="{983490D0-4D76-47A6-BC9A-FCFA73F551DF}" dt="2024-12-13T16:37:55.698" v="1111" actId="1076"/>
          <ac:spMkLst>
            <pc:docMk/>
            <pc:sldMk cId="56894937" sldId="539"/>
            <ac:spMk id="2" creationId="{984E3DDD-634C-46E8-AF8B-8C763AD43F6F}"/>
          </ac:spMkLst>
        </pc:spChg>
        <pc:spChg chg="mod">
          <ac:chgData name="Zlobin.Vlad.2005@gmail.com" userId="8e2188fac2b628e3" providerId="LiveId" clId="{983490D0-4D76-47A6-BC9A-FCFA73F551DF}" dt="2024-12-13T16:35:37.673" v="1078" actId="20577"/>
          <ac:spMkLst>
            <pc:docMk/>
            <pc:sldMk cId="56894937" sldId="539"/>
            <ac:spMk id="3"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BFA907A0-A1C9-4FC5-A22E-212AC16B4256}" type="datetimeFigureOut">
              <a:rPr lang="ru-RU" smtClean="0"/>
              <a:t>31.03.2025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F2C8FE-553F-4611-80EB-36106DEC30E1}" type="slidenum">
              <a:rPr lang="ru-RU" smtClean="0"/>
              <a:t>‹#›</a:t>
            </a:fld>
            <a:endParaRPr lang="ru-RU"/>
          </a:p>
        </p:txBody>
      </p:sp>
    </p:spTree>
    <p:extLst>
      <p:ext uri="{BB962C8B-B14F-4D97-AF65-F5344CB8AC3E}">
        <p14:creationId xmlns:p14="http://schemas.microsoft.com/office/powerpoint/2010/main" val="379871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FA907A0-A1C9-4FC5-A22E-212AC16B4256}" type="datetimeFigureOut">
              <a:rPr lang="ru-RU" smtClean="0"/>
              <a:t>31.03.2025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F2C8FE-553F-4611-80EB-36106DEC30E1}" type="slidenum">
              <a:rPr lang="ru-RU" smtClean="0"/>
              <a:t>‹#›</a:t>
            </a:fld>
            <a:endParaRPr lang="ru-RU"/>
          </a:p>
        </p:txBody>
      </p:sp>
    </p:spTree>
    <p:extLst>
      <p:ext uri="{BB962C8B-B14F-4D97-AF65-F5344CB8AC3E}">
        <p14:creationId xmlns:p14="http://schemas.microsoft.com/office/powerpoint/2010/main" val="3560141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FA907A0-A1C9-4FC5-A22E-212AC16B4256}" type="datetimeFigureOut">
              <a:rPr lang="ru-RU" smtClean="0"/>
              <a:t>31.03.2025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F2C8FE-553F-4611-80EB-36106DEC30E1}" type="slidenum">
              <a:rPr lang="ru-RU" smtClean="0"/>
              <a:t>‹#›</a:t>
            </a:fld>
            <a:endParaRPr lang="ru-RU"/>
          </a:p>
        </p:txBody>
      </p:sp>
    </p:spTree>
    <p:extLst>
      <p:ext uri="{BB962C8B-B14F-4D97-AF65-F5344CB8AC3E}">
        <p14:creationId xmlns:p14="http://schemas.microsoft.com/office/powerpoint/2010/main" val="3329097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FA907A0-A1C9-4FC5-A22E-212AC16B4256}" type="datetimeFigureOut">
              <a:rPr lang="ru-RU" smtClean="0"/>
              <a:t>31.03.2025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F2C8FE-553F-4611-80EB-36106DEC30E1}" type="slidenum">
              <a:rPr lang="ru-RU" smtClean="0"/>
              <a:t>‹#›</a:t>
            </a:fld>
            <a:endParaRPr lang="ru-RU"/>
          </a:p>
        </p:txBody>
      </p:sp>
    </p:spTree>
    <p:extLst>
      <p:ext uri="{BB962C8B-B14F-4D97-AF65-F5344CB8AC3E}">
        <p14:creationId xmlns:p14="http://schemas.microsoft.com/office/powerpoint/2010/main" val="1204016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FA907A0-A1C9-4FC5-A22E-212AC16B4256}" type="datetimeFigureOut">
              <a:rPr lang="ru-RU" smtClean="0"/>
              <a:t>31.03.2025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F2C8FE-553F-4611-80EB-36106DEC30E1}" type="slidenum">
              <a:rPr lang="ru-RU" smtClean="0"/>
              <a:t>‹#›</a:t>
            </a:fld>
            <a:endParaRPr lang="ru-RU"/>
          </a:p>
        </p:txBody>
      </p:sp>
    </p:spTree>
    <p:extLst>
      <p:ext uri="{BB962C8B-B14F-4D97-AF65-F5344CB8AC3E}">
        <p14:creationId xmlns:p14="http://schemas.microsoft.com/office/powerpoint/2010/main" val="2031493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FA907A0-A1C9-4FC5-A22E-212AC16B4256}" type="datetimeFigureOut">
              <a:rPr lang="ru-RU" smtClean="0"/>
              <a:t>31.03.2025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3F2C8FE-553F-4611-80EB-36106DEC30E1}" type="slidenum">
              <a:rPr lang="ru-RU" smtClean="0"/>
              <a:t>‹#›</a:t>
            </a:fld>
            <a:endParaRPr lang="ru-RU"/>
          </a:p>
        </p:txBody>
      </p:sp>
    </p:spTree>
    <p:extLst>
      <p:ext uri="{BB962C8B-B14F-4D97-AF65-F5344CB8AC3E}">
        <p14:creationId xmlns:p14="http://schemas.microsoft.com/office/powerpoint/2010/main" val="2511811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FA907A0-A1C9-4FC5-A22E-212AC16B4256}" type="datetimeFigureOut">
              <a:rPr lang="ru-RU" smtClean="0"/>
              <a:t>31.03.2025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3F2C8FE-553F-4611-80EB-36106DEC30E1}" type="slidenum">
              <a:rPr lang="ru-RU" smtClean="0"/>
              <a:t>‹#›</a:t>
            </a:fld>
            <a:endParaRPr lang="ru-RU"/>
          </a:p>
        </p:txBody>
      </p:sp>
    </p:spTree>
    <p:extLst>
      <p:ext uri="{BB962C8B-B14F-4D97-AF65-F5344CB8AC3E}">
        <p14:creationId xmlns:p14="http://schemas.microsoft.com/office/powerpoint/2010/main" val="1901182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FA907A0-A1C9-4FC5-A22E-212AC16B4256}" type="datetimeFigureOut">
              <a:rPr lang="ru-RU" smtClean="0"/>
              <a:t>31.03.2025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3F2C8FE-553F-4611-80EB-36106DEC30E1}" type="slidenum">
              <a:rPr lang="ru-RU" smtClean="0"/>
              <a:t>‹#›</a:t>
            </a:fld>
            <a:endParaRPr lang="ru-RU"/>
          </a:p>
        </p:txBody>
      </p:sp>
    </p:spTree>
    <p:extLst>
      <p:ext uri="{BB962C8B-B14F-4D97-AF65-F5344CB8AC3E}">
        <p14:creationId xmlns:p14="http://schemas.microsoft.com/office/powerpoint/2010/main" val="2916612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FA907A0-A1C9-4FC5-A22E-212AC16B4256}" type="datetimeFigureOut">
              <a:rPr lang="ru-RU" smtClean="0"/>
              <a:t>31.03.2025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3F2C8FE-553F-4611-80EB-36106DEC30E1}" type="slidenum">
              <a:rPr lang="ru-RU" smtClean="0"/>
              <a:t>‹#›</a:t>
            </a:fld>
            <a:endParaRPr lang="ru-RU"/>
          </a:p>
        </p:txBody>
      </p:sp>
    </p:spTree>
    <p:extLst>
      <p:ext uri="{BB962C8B-B14F-4D97-AF65-F5344CB8AC3E}">
        <p14:creationId xmlns:p14="http://schemas.microsoft.com/office/powerpoint/2010/main" val="3559612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BFA907A0-A1C9-4FC5-A22E-212AC16B4256}" type="datetimeFigureOut">
              <a:rPr lang="ru-RU" smtClean="0"/>
              <a:t>31.03.2025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3F2C8FE-553F-4611-80EB-36106DEC30E1}" type="slidenum">
              <a:rPr lang="ru-RU" smtClean="0"/>
              <a:t>‹#›</a:t>
            </a:fld>
            <a:endParaRPr lang="ru-RU"/>
          </a:p>
        </p:txBody>
      </p:sp>
    </p:spTree>
    <p:extLst>
      <p:ext uri="{BB962C8B-B14F-4D97-AF65-F5344CB8AC3E}">
        <p14:creationId xmlns:p14="http://schemas.microsoft.com/office/powerpoint/2010/main" val="2272570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BFA907A0-A1C9-4FC5-A22E-212AC16B4256}" type="datetimeFigureOut">
              <a:rPr lang="ru-RU" smtClean="0"/>
              <a:t>31.03.2025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3F2C8FE-553F-4611-80EB-36106DEC30E1}" type="slidenum">
              <a:rPr lang="ru-RU" smtClean="0"/>
              <a:t>‹#›</a:t>
            </a:fld>
            <a:endParaRPr lang="ru-RU"/>
          </a:p>
        </p:txBody>
      </p:sp>
    </p:spTree>
    <p:extLst>
      <p:ext uri="{BB962C8B-B14F-4D97-AF65-F5344CB8AC3E}">
        <p14:creationId xmlns:p14="http://schemas.microsoft.com/office/powerpoint/2010/main" val="40502563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A907A0-A1C9-4FC5-A22E-212AC16B4256}" type="datetimeFigureOut">
              <a:rPr lang="ru-RU" smtClean="0"/>
              <a:t>31.03.2025</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F2C8FE-553F-4611-80EB-36106DEC30E1}" type="slidenum">
              <a:rPr lang="ru-RU" smtClean="0"/>
              <a:t>‹#›</a:t>
            </a:fld>
            <a:endParaRPr lang="ru-RU"/>
          </a:p>
        </p:txBody>
      </p:sp>
    </p:spTree>
    <p:extLst>
      <p:ext uri="{BB962C8B-B14F-4D97-AF65-F5344CB8AC3E}">
        <p14:creationId xmlns:p14="http://schemas.microsoft.com/office/powerpoint/2010/main" val="2215290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mp3"/><Relationship Id="rId1" Type="http://schemas.microsoft.com/office/2007/relationships/media" Target="../media/media6.mp3"/><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7.mp3"/><Relationship Id="rId1" Type="http://schemas.microsoft.com/office/2007/relationships/media" Target="../media/media7.mp3"/><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p3"/><Relationship Id="rId1" Type="http://schemas.microsoft.com/office/2007/relationships/media" Target="../media/media8.mp3"/><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9.mp3"/><Relationship Id="rId1" Type="http://schemas.microsoft.com/office/2007/relationships/media" Target="../media/media9.mp3"/><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0.mp3"/><Relationship Id="rId1" Type="http://schemas.microsoft.com/office/2007/relationships/media" Target="../media/media10.mp3"/><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1.mp4"/><Relationship Id="rId1" Type="http://schemas.microsoft.com/office/2007/relationships/media" Target="../media/media11.mp4"/><Relationship Id="rId6" Type="http://schemas.openxmlformats.org/officeDocument/2006/relationships/image" Target="../media/image8.jpg"/><Relationship Id="rId5" Type="http://schemas.openxmlformats.org/officeDocument/2006/relationships/image" Target="../media/image7.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1.mp4"/><Relationship Id="rId1" Type="http://schemas.microsoft.com/office/2007/relationships/media" Target="../media/media11.mp4"/><Relationship Id="rId6" Type="http://schemas.openxmlformats.org/officeDocument/2006/relationships/image" Target="../media/image7.png"/><Relationship Id="rId5" Type="http://schemas.openxmlformats.org/officeDocument/2006/relationships/image" Target="../media/image9.jpe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1.mp4"/><Relationship Id="rId1" Type="http://schemas.microsoft.com/office/2007/relationships/media" Target="../media/media11.mp4"/><Relationship Id="rId6" Type="http://schemas.openxmlformats.org/officeDocument/2006/relationships/image" Target="../media/image7.png"/><Relationship Id="rId5" Type="http://schemas.openxmlformats.org/officeDocument/2006/relationships/image" Target="../media/image10.jp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1.mp4"/><Relationship Id="rId1" Type="http://schemas.microsoft.com/office/2007/relationships/media" Target="../media/media11.mp4"/><Relationship Id="rId6" Type="http://schemas.openxmlformats.org/officeDocument/2006/relationships/image" Target="../media/image7.png"/><Relationship Id="rId5" Type="http://schemas.openxmlformats.org/officeDocument/2006/relationships/image" Target="../media/image11.jp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1.mp4"/><Relationship Id="rId1" Type="http://schemas.microsoft.com/office/2007/relationships/media" Target="../media/media11.mp4"/><Relationship Id="rId6" Type="http://schemas.openxmlformats.org/officeDocument/2006/relationships/image" Target="../media/image7.png"/><Relationship Id="rId5" Type="http://schemas.openxmlformats.org/officeDocument/2006/relationships/image" Target="../media/image12.jp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1.mp4"/><Relationship Id="rId1" Type="http://schemas.microsoft.com/office/2007/relationships/media" Target="../media/media11.mp4"/><Relationship Id="rId6" Type="http://schemas.openxmlformats.org/officeDocument/2006/relationships/image" Target="../media/image7.png"/><Relationship Id="rId5" Type="http://schemas.openxmlformats.org/officeDocument/2006/relationships/image" Target="../media/image13.jp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1.mp4"/><Relationship Id="rId1" Type="http://schemas.microsoft.com/office/2007/relationships/media" Target="../media/media11.mp4"/><Relationship Id="rId6" Type="http://schemas.openxmlformats.org/officeDocument/2006/relationships/image" Target="../media/image7.png"/><Relationship Id="rId5" Type="http://schemas.openxmlformats.org/officeDocument/2006/relationships/image" Target="../media/image14.jp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image" Target="../media/image18.png"/><Relationship Id="rId5" Type="http://schemas.openxmlformats.org/officeDocument/2006/relationships/image" Target="../media/image5.png"/><Relationship Id="rId4" Type="http://schemas.openxmlformats.org/officeDocument/2006/relationships/image" Target="../media/image17.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image" Target="../media/image19.png"/><Relationship Id="rId5" Type="http://schemas.openxmlformats.org/officeDocument/2006/relationships/image" Target="../media/image5.png"/><Relationship Id="rId4" Type="http://schemas.openxmlformats.org/officeDocument/2006/relationships/image" Target="../media/image17.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image" Target="../media/image20.png"/><Relationship Id="rId5" Type="http://schemas.openxmlformats.org/officeDocument/2006/relationships/image" Target="../media/image5.png"/><Relationship Id="rId4" Type="http://schemas.openxmlformats.org/officeDocument/2006/relationships/image" Target="../media/image17.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image" Target="../media/image21.png"/><Relationship Id="rId5" Type="http://schemas.openxmlformats.org/officeDocument/2006/relationships/image" Target="../media/image5.png"/><Relationship Id="rId4" Type="http://schemas.openxmlformats.org/officeDocument/2006/relationships/image" Target="../media/image17.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image" Target="../media/image22.png"/><Relationship Id="rId5" Type="http://schemas.openxmlformats.org/officeDocument/2006/relationships/image" Target="../media/image5.png"/><Relationship Id="rId4" Type="http://schemas.openxmlformats.org/officeDocument/2006/relationships/image" Target="../media/image17.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2.mp4"/><Relationship Id="rId1" Type="http://schemas.microsoft.com/office/2007/relationships/media" Target="../media/media12.mp4"/><Relationship Id="rId6" Type="http://schemas.openxmlformats.org/officeDocument/2006/relationships/image" Target="../media/image23.png"/><Relationship Id="rId5" Type="http://schemas.openxmlformats.org/officeDocument/2006/relationships/image" Target="../media/image5.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microsoft.com/office/2007/relationships/hdphoto" Target="../media/hdphoto1.wdp"/><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8" Type="http://schemas.openxmlformats.org/officeDocument/2006/relationships/slide" Target="slide84.xml"/><Relationship Id="rId13" Type="http://schemas.openxmlformats.org/officeDocument/2006/relationships/slide" Target="slide89.xml"/><Relationship Id="rId18" Type="http://schemas.openxmlformats.org/officeDocument/2006/relationships/slide" Target="slide94.xml"/><Relationship Id="rId3" Type="http://schemas.openxmlformats.org/officeDocument/2006/relationships/slide" Target="slide79.xml"/><Relationship Id="rId7" Type="http://schemas.openxmlformats.org/officeDocument/2006/relationships/slide" Target="slide83.xml"/><Relationship Id="rId12" Type="http://schemas.openxmlformats.org/officeDocument/2006/relationships/slide" Target="slide88.xml"/><Relationship Id="rId17" Type="http://schemas.openxmlformats.org/officeDocument/2006/relationships/slide" Target="slide93.xml"/><Relationship Id="rId2" Type="http://schemas.openxmlformats.org/officeDocument/2006/relationships/slide" Target="slide78.xml"/><Relationship Id="rId16" Type="http://schemas.openxmlformats.org/officeDocument/2006/relationships/slide" Target="slide92.xml"/><Relationship Id="rId1" Type="http://schemas.openxmlformats.org/officeDocument/2006/relationships/slideLayout" Target="../slideLayouts/slideLayout7.xml"/><Relationship Id="rId6" Type="http://schemas.openxmlformats.org/officeDocument/2006/relationships/slide" Target="slide82.xml"/><Relationship Id="rId11" Type="http://schemas.openxmlformats.org/officeDocument/2006/relationships/slide" Target="slide87.xml"/><Relationship Id="rId5" Type="http://schemas.openxmlformats.org/officeDocument/2006/relationships/slide" Target="slide81.xml"/><Relationship Id="rId15" Type="http://schemas.openxmlformats.org/officeDocument/2006/relationships/slide" Target="slide91.xml"/><Relationship Id="rId10" Type="http://schemas.openxmlformats.org/officeDocument/2006/relationships/slide" Target="slide86.xml"/><Relationship Id="rId4" Type="http://schemas.openxmlformats.org/officeDocument/2006/relationships/slide" Target="slide80.xml"/><Relationship Id="rId9" Type="http://schemas.openxmlformats.org/officeDocument/2006/relationships/slide" Target="slide85.xml"/><Relationship Id="rId14" Type="http://schemas.openxmlformats.org/officeDocument/2006/relationships/slide" Target="slide90.xml"/></Relationships>
</file>

<file path=ppt/slides/_rels/slide78.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82.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34.jpg"/></Relationships>
</file>

<file path=ppt/slides/_rels/slide85.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0.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93.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7" name="Овал 6"/>
          <p:cNvSpPr/>
          <p:nvPr/>
        </p:nvSpPr>
        <p:spPr>
          <a:xfrm>
            <a:off x="1250066" y="1449547"/>
            <a:ext cx="9293758" cy="2306406"/>
          </a:xfrm>
          <a:custGeom>
            <a:avLst/>
            <a:gdLst>
              <a:gd name="connsiteX0" fmla="*/ 0 w 9329195"/>
              <a:gd name="connsiteY0" fmla="*/ 1315248 h 2630496"/>
              <a:gd name="connsiteX1" fmla="*/ 4664598 w 9329195"/>
              <a:gd name="connsiteY1" fmla="*/ 0 h 2630496"/>
              <a:gd name="connsiteX2" fmla="*/ 9329196 w 9329195"/>
              <a:gd name="connsiteY2" fmla="*/ 1315248 h 2630496"/>
              <a:gd name="connsiteX3" fmla="*/ 4664598 w 9329195"/>
              <a:gd name="connsiteY3" fmla="*/ 2630496 h 2630496"/>
              <a:gd name="connsiteX4" fmla="*/ 0 w 9329195"/>
              <a:gd name="connsiteY4" fmla="*/ 1315248 h 2630496"/>
              <a:gd name="connsiteX0" fmla="*/ 5 w 9329201"/>
              <a:gd name="connsiteY0" fmla="*/ 771238 h 2086486"/>
              <a:gd name="connsiteX1" fmla="*/ 4641453 w 9329201"/>
              <a:gd name="connsiteY1" fmla="*/ 0 h 2086486"/>
              <a:gd name="connsiteX2" fmla="*/ 9329201 w 9329201"/>
              <a:gd name="connsiteY2" fmla="*/ 771238 h 2086486"/>
              <a:gd name="connsiteX3" fmla="*/ 4664603 w 9329201"/>
              <a:gd name="connsiteY3" fmla="*/ 2086486 h 2086486"/>
              <a:gd name="connsiteX4" fmla="*/ 5 w 9329201"/>
              <a:gd name="connsiteY4" fmla="*/ 771238 h 2086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9201" h="2086486">
                <a:moveTo>
                  <a:pt x="5" y="771238"/>
                </a:moveTo>
                <a:cubicBezTo>
                  <a:pt x="-3853" y="423490"/>
                  <a:pt x="2065267" y="0"/>
                  <a:pt x="4641453" y="0"/>
                </a:cubicBezTo>
                <a:cubicBezTo>
                  <a:pt x="7217639" y="0"/>
                  <a:pt x="9329201" y="44847"/>
                  <a:pt x="9329201" y="771238"/>
                </a:cubicBezTo>
                <a:cubicBezTo>
                  <a:pt x="9329201" y="1497629"/>
                  <a:pt x="7240789" y="2086486"/>
                  <a:pt x="4664603" y="2086486"/>
                </a:cubicBezTo>
                <a:cubicBezTo>
                  <a:pt x="2088417" y="2086486"/>
                  <a:pt x="3863" y="1118986"/>
                  <a:pt x="5" y="771238"/>
                </a:cubicBezTo>
                <a:close/>
              </a:path>
            </a:pathLst>
          </a:custGeom>
          <a:solidFill>
            <a:schemeClr val="bg1">
              <a:alpha val="70000"/>
            </a:schemeClr>
          </a:solidFill>
          <a:ln>
            <a:noFill/>
          </a:ln>
          <a:effectLst>
            <a:softEdge rad="355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939609" y="1171589"/>
            <a:ext cx="8604215" cy="923330"/>
          </a:xfrm>
          <a:prstGeom prst="rect">
            <a:avLst/>
          </a:prstGeom>
          <a:noFill/>
        </p:spPr>
        <p:txBody>
          <a:bodyPr wrap="none" rtlCol="0">
            <a:spAutoFit/>
          </a:bodyPr>
          <a:lstStyle/>
          <a:p>
            <a:pPr algn="ctr"/>
            <a:r>
              <a:rPr lang="ru-RU" sz="5400" b="1" dirty="0">
                <a:latin typeface="Arial" panose="020B0604020202020204" pitchFamily="34" charset="0"/>
                <a:cs typeface="Arial" panose="020B0604020202020204" pitchFamily="34" charset="0"/>
              </a:rPr>
              <a:t>Спортивная КВИЗ-ИГРА </a:t>
            </a:r>
          </a:p>
        </p:txBody>
      </p:sp>
      <p:sp>
        <p:nvSpPr>
          <p:cNvPr id="6" name="TextBox 5"/>
          <p:cNvSpPr txBox="1"/>
          <p:nvPr/>
        </p:nvSpPr>
        <p:spPr>
          <a:xfrm>
            <a:off x="4236135" y="2037287"/>
            <a:ext cx="4011163" cy="1015663"/>
          </a:xfrm>
          <a:prstGeom prst="rect">
            <a:avLst/>
          </a:prstGeom>
          <a:noFill/>
        </p:spPr>
        <p:txBody>
          <a:bodyPr wrap="none" rtlCol="0">
            <a:spAutoFit/>
          </a:bodyPr>
          <a:lstStyle/>
          <a:p>
            <a:pPr algn="ctr"/>
            <a:r>
              <a:rPr lang="ru-RU" sz="6000" b="1" dirty="0">
                <a:latin typeface="Arial" panose="020B0604020202020204" pitchFamily="34" charset="0"/>
                <a:cs typeface="Arial" panose="020B0604020202020204" pitchFamily="34" charset="0"/>
              </a:rPr>
              <a:t>«</a:t>
            </a:r>
            <a:r>
              <a:rPr lang="ru-RU" sz="6000" b="1" dirty="0" err="1">
                <a:latin typeface="Arial" panose="020B0604020202020204" pitchFamily="34" charset="0"/>
                <a:cs typeface="Arial" panose="020B0604020202020204" pitchFamily="34" charset="0"/>
              </a:rPr>
              <a:t>СпорУм</a:t>
            </a:r>
            <a:r>
              <a:rPr lang="ru-RU" sz="6000" b="1" dirty="0">
                <a:latin typeface="Arial" panose="020B0604020202020204" pitchFamily="34" charset="0"/>
                <a:cs typeface="Arial" panose="020B0604020202020204" pitchFamily="34" charset="0"/>
              </a:rPr>
              <a:t>»</a:t>
            </a:r>
          </a:p>
        </p:txBody>
      </p:sp>
      <p:pic>
        <p:nvPicPr>
          <p:cNvPr id="8" name="Рисунок 7"/>
          <p:cNvPicPr>
            <a:picLocks noChangeAspect="1"/>
          </p:cNvPicPr>
          <p:nvPr/>
        </p:nvPicPr>
        <p:blipFill>
          <a:blip r:embed="rId3"/>
          <a:stretch>
            <a:fillRect/>
          </a:stretch>
        </p:blipFill>
        <p:spPr>
          <a:xfrm>
            <a:off x="5213515" y="4162411"/>
            <a:ext cx="2056402" cy="1524000"/>
          </a:xfrm>
          <a:prstGeom prst="rect">
            <a:avLst/>
          </a:prstGeom>
          <a:effectLst>
            <a:glow>
              <a:schemeClr val="bg1"/>
            </a:glow>
          </a:effectLst>
        </p:spPr>
      </p:pic>
      <p:sp>
        <p:nvSpPr>
          <p:cNvPr id="2" name="TextBox 1">
            <a:extLst>
              <a:ext uri="{FF2B5EF4-FFF2-40B4-BE49-F238E27FC236}">
                <a16:creationId xmlns:a16="http://schemas.microsoft.com/office/drawing/2014/main" id="{EFDE4876-6BC8-4939-8140-9337AA53226C}"/>
              </a:ext>
            </a:extLst>
          </p:cNvPr>
          <p:cNvSpPr txBox="1"/>
          <p:nvPr/>
        </p:nvSpPr>
        <p:spPr>
          <a:xfrm>
            <a:off x="5026999" y="3052950"/>
            <a:ext cx="2429435" cy="830997"/>
          </a:xfrm>
          <a:prstGeom prst="rect">
            <a:avLst/>
          </a:prstGeom>
          <a:noFill/>
        </p:spPr>
        <p:txBody>
          <a:bodyPr wrap="square" rtlCol="0">
            <a:spAutoFit/>
          </a:bodyPr>
          <a:lstStyle/>
          <a:p>
            <a:pPr algn="ctr"/>
            <a:r>
              <a:rPr lang="ru-RU" sz="4800" b="1" dirty="0">
                <a:latin typeface="Arial" panose="020B0604020202020204" pitchFamily="34" charset="0"/>
                <a:cs typeface="Arial" panose="020B0604020202020204" pitchFamily="34" charset="0"/>
              </a:rPr>
              <a:t>Финал</a:t>
            </a:r>
          </a:p>
        </p:txBody>
      </p:sp>
    </p:spTree>
    <p:extLst>
      <p:ext uri="{BB962C8B-B14F-4D97-AF65-F5344CB8AC3E}">
        <p14:creationId xmlns:p14="http://schemas.microsoft.com/office/powerpoint/2010/main" val="663485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12886" y="2259485"/>
            <a:ext cx="7766229" cy="830997"/>
          </a:xfrm>
          <a:prstGeom prst="rect">
            <a:avLst/>
          </a:prstGeom>
        </p:spPr>
        <p:txBody>
          <a:bodyPr wrap="none">
            <a:spAutoFit/>
          </a:bodyPr>
          <a:lstStyle/>
          <a:p>
            <a:r>
              <a:rPr lang="ru-RU" sz="4800" b="1" dirty="0">
                <a:latin typeface="Arial" panose="020B0604020202020204" pitchFamily="34" charset="0"/>
                <a:cs typeface="Arial" panose="020B0604020202020204" pitchFamily="34" charset="0"/>
              </a:rPr>
              <a:t>Проверка ответов 1 тура</a:t>
            </a:r>
          </a:p>
        </p:txBody>
      </p:sp>
    </p:spTree>
    <p:extLst>
      <p:ext uri="{BB962C8B-B14F-4D97-AF65-F5344CB8AC3E}">
        <p14:creationId xmlns:p14="http://schemas.microsoft.com/office/powerpoint/2010/main" val="18221298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4"/>
          <a:srcRect l="22056" t="31383"/>
          <a:stretch/>
        </p:blipFill>
        <p:spPr>
          <a:xfrm>
            <a:off x="0" y="0"/>
            <a:ext cx="6073459" cy="3859898"/>
          </a:xfrm>
          <a:prstGeom prst="rect">
            <a:avLst/>
          </a:prstGeom>
        </p:spPr>
      </p:pic>
      <p:sp>
        <p:nvSpPr>
          <p:cNvPr id="5" name="Скругленный прямоугольник 4"/>
          <p:cNvSpPr/>
          <p:nvPr/>
        </p:nvSpPr>
        <p:spPr>
          <a:xfrm>
            <a:off x="3558935" y="-346915"/>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1</a:t>
            </a:r>
          </a:p>
        </p:txBody>
      </p:sp>
      <p:sp>
        <p:nvSpPr>
          <p:cNvPr id="2" name="TextBox 1">
            <a:extLst>
              <a:ext uri="{FF2B5EF4-FFF2-40B4-BE49-F238E27FC236}">
                <a16:creationId xmlns:a16="http://schemas.microsoft.com/office/drawing/2014/main" id="{984E3DDD-634C-46E8-AF8B-8C763AD43F6F}"/>
              </a:ext>
            </a:extLst>
          </p:cNvPr>
          <p:cNvSpPr txBox="1"/>
          <p:nvPr/>
        </p:nvSpPr>
        <p:spPr>
          <a:xfrm>
            <a:off x="3152640" y="1391861"/>
            <a:ext cx="5841637" cy="3785652"/>
          </a:xfrm>
          <a:prstGeom prst="rect">
            <a:avLst/>
          </a:prstGeom>
          <a:noFill/>
        </p:spPr>
        <p:txBody>
          <a:bodyPr wrap="square" rtlCol="0">
            <a:spAutoFit/>
          </a:bodyPr>
          <a:lstStyle/>
          <a:p>
            <a:r>
              <a:rPr lang="ru-RU" sz="4000" b="1" dirty="0"/>
              <a:t>Точней отдай на клюшку пас, сильней ударь</a:t>
            </a:r>
          </a:p>
          <a:p>
            <a:r>
              <a:rPr lang="ru-RU" sz="4000" b="1" dirty="0"/>
              <a:t>И всё в порядке, если только на площадке</a:t>
            </a:r>
          </a:p>
          <a:p>
            <a:r>
              <a:rPr lang="ru-RU" sz="4000" b="1" dirty="0">
                <a:solidFill>
                  <a:srgbClr val="0000FF"/>
                </a:solidFill>
              </a:rPr>
              <a:t>Великолепная пятёрка и вратарь</a:t>
            </a:r>
            <a:endParaRPr lang="ru-RU" sz="2000" b="1" dirty="0">
              <a:solidFill>
                <a:srgbClr val="0000FF"/>
              </a:solidFill>
            </a:endParaRPr>
          </a:p>
        </p:txBody>
      </p:sp>
      <p:sp>
        <p:nvSpPr>
          <p:cNvPr id="6" name="Овал 5"/>
          <p:cNvSpPr/>
          <p:nvPr/>
        </p:nvSpPr>
        <p:spPr>
          <a:xfrm>
            <a:off x="698612" y="2302568"/>
            <a:ext cx="2029098" cy="2029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1_2">
            <a:hlinkClick r:id="" action="ppaction://media"/>
          </p:cNvPr>
          <p:cNvPicPr>
            <a:picLocks noChangeAspect="1"/>
          </p:cNvPicPr>
          <p:nvPr>
            <a:audioFile r:link="rId2"/>
            <p:extLst>
              <p:ext uri="{DAA4B4D4-6D71-4841-9C94-3DE7FCFB9230}">
                <p14:media xmlns:p14="http://schemas.microsoft.com/office/powerpoint/2010/main" r:embed="rId1">
                  <p14:bmkLst>
                    <p14:bmk name="Закладка 1" time="0"/>
                  </p14:bmkLst>
                </p14:media>
              </p:ext>
            </p:extLst>
          </p:nvPr>
        </p:nvPicPr>
        <p:blipFill>
          <a:blip r:embed="rId5"/>
          <a:stretch>
            <a:fillRect/>
          </a:stretch>
        </p:blipFill>
        <p:spPr>
          <a:xfrm>
            <a:off x="1124561" y="2766294"/>
            <a:ext cx="1177200" cy="1177200"/>
          </a:xfrm>
          <a:prstGeom prst="rect">
            <a:avLst/>
          </a:prstGeom>
        </p:spPr>
      </p:pic>
    </p:spTree>
    <p:extLst>
      <p:ext uri="{BB962C8B-B14F-4D97-AF65-F5344CB8AC3E}">
        <p14:creationId xmlns:p14="http://schemas.microsoft.com/office/powerpoint/2010/main" val="2287071064"/>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49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MediaBookmark" delay="0">
                        <p:tgtEl>
                          <p14:bmkTgt spid="4" bmkName="Закладка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nextCondLst>
                    <p:cond evt="onMediaBookmark" delay="0">
                      <p:tgtEl>
                        <p14:bmkTgt spid="4" bmkName="Закладка 1"/>
                      </p:tgtEl>
                    </p:cond>
                  </p:nextCondLst>
                </p:seq>
              </p:childTnLst>
            </p:cTn>
          </p:par>
        </p:tnLst>
        <p:bldLst>
          <p:bldP spid="2" grpId="0"/>
        </p:bldLst>
      </p:timing>
    </mc:Choice>
    <mc:Fallback>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49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4"/>
          <a:srcRect l="22056" t="31383"/>
          <a:stretch/>
        </p:blipFill>
        <p:spPr>
          <a:xfrm>
            <a:off x="0" y="0"/>
            <a:ext cx="6073459" cy="3859898"/>
          </a:xfrm>
          <a:prstGeom prst="rect">
            <a:avLst/>
          </a:prstGeom>
        </p:spPr>
      </p:pic>
      <p:sp>
        <p:nvSpPr>
          <p:cNvPr id="5" name="Скругленный прямоугольник 4"/>
          <p:cNvSpPr/>
          <p:nvPr/>
        </p:nvSpPr>
        <p:spPr>
          <a:xfrm>
            <a:off x="3558935" y="-346915"/>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84022"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2</a:t>
            </a:r>
          </a:p>
        </p:txBody>
      </p:sp>
      <p:sp>
        <p:nvSpPr>
          <p:cNvPr id="2" name="TextBox 1">
            <a:extLst>
              <a:ext uri="{FF2B5EF4-FFF2-40B4-BE49-F238E27FC236}">
                <a16:creationId xmlns:a16="http://schemas.microsoft.com/office/drawing/2014/main" id="{984E3DDD-634C-46E8-AF8B-8C763AD43F6F}"/>
              </a:ext>
            </a:extLst>
          </p:cNvPr>
          <p:cNvSpPr txBox="1"/>
          <p:nvPr/>
        </p:nvSpPr>
        <p:spPr>
          <a:xfrm>
            <a:off x="2817805" y="1132968"/>
            <a:ext cx="7636253" cy="5016758"/>
          </a:xfrm>
          <a:prstGeom prst="rect">
            <a:avLst/>
          </a:prstGeom>
          <a:noFill/>
        </p:spPr>
        <p:txBody>
          <a:bodyPr wrap="square" rtlCol="0">
            <a:spAutoFit/>
          </a:bodyPr>
          <a:lstStyle/>
          <a:p>
            <a:r>
              <a:rPr lang="ru-RU" sz="4000" b="1" dirty="0"/>
              <a:t>Преодоление к цели стремление</a:t>
            </a:r>
          </a:p>
          <a:p>
            <a:r>
              <a:rPr lang="ru-RU" sz="4000" b="1" dirty="0"/>
              <a:t>Доля везения и вот пьедестал</a:t>
            </a:r>
          </a:p>
          <a:p>
            <a:r>
              <a:rPr lang="ru-RU" sz="4000" b="1" dirty="0"/>
              <a:t>Труд и терпение характер и рвение</a:t>
            </a:r>
          </a:p>
          <a:p>
            <a:r>
              <a:rPr lang="ru-RU" sz="4000" b="1" dirty="0"/>
              <a:t>Победы мгновение и героем ты стал</a:t>
            </a:r>
          </a:p>
          <a:p>
            <a:r>
              <a:rPr lang="ru-RU" sz="4000" b="1" dirty="0"/>
              <a:t>О спорт ты мир ты мой кумир</a:t>
            </a:r>
          </a:p>
          <a:p>
            <a:r>
              <a:rPr lang="ru-RU" sz="4000" b="1" dirty="0">
                <a:solidFill>
                  <a:srgbClr val="0000FF"/>
                </a:solidFill>
              </a:rPr>
              <a:t>О спорт ты свет больших побед</a:t>
            </a:r>
          </a:p>
        </p:txBody>
      </p:sp>
      <p:sp>
        <p:nvSpPr>
          <p:cNvPr id="6" name="Овал 5"/>
          <p:cNvSpPr/>
          <p:nvPr/>
        </p:nvSpPr>
        <p:spPr>
          <a:xfrm>
            <a:off x="698612" y="2302568"/>
            <a:ext cx="2029098" cy="2029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2_2">
            <a:hlinkClick r:id="" action="ppaction://media"/>
          </p:cNvPr>
          <p:cNvPicPr>
            <a:picLocks noChangeAspect="1"/>
          </p:cNvPicPr>
          <p:nvPr>
            <a:audioFile r:link="rId2"/>
            <p:extLst>
              <p:ext uri="{DAA4B4D4-6D71-4841-9C94-3DE7FCFB9230}">
                <p14:media xmlns:p14="http://schemas.microsoft.com/office/powerpoint/2010/main" r:embed="rId1">
                  <p14:bmkLst>
                    <p14:bmk name="Закладка 1" time="0"/>
                  </p14:bmkLst>
                </p14:media>
              </p:ext>
            </p:extLst>
          </p:nvPr>
        </p:nvPicPr>
        <p:blipFill>
          <a:blip r:embed="rId5"/>
          <a:stretch>
            <a:fillRect/>
          </a:stretch>
        </p:blipFill>
        <p:spPr>
          <a:xfrm>
            <a:off x="1124561" y="2728517"/>
            <a:ext cx="1177200" cy="1177200"/>
          </a:xfrm>
          <a:prstGeom prst="rect">
            <a:avLst/>
          </a:prstGeom>
        </p:spPr>
      </p:pic>
    </p:spTree>
    <p:extLst>
      <p:ext uri="{BB962C8B-B14F-4D97-AF65-F5344CB8AC3E}">
        <p14:creationId xmlns:p14="http://schemas.microsoft.com/office/powerpoint/2010/main" val="56894937"/>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60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MediaBookmark" delay="0">
                        <p:tgtEl>
                          <p14:bmkTgt spid="4" bmkName="Закладка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nextCondLst>
                    <p:cond evt="onMediaBookmark" delay="0">
                      <p:tgtEl>
                        <p14:bmkTgt spid="4" bmkName="Закладка 1"/>
                      </p:tgtEl>
                    </p:cond>
                  </p:nextCondLst>
                </p:seq>
              </p:childTnLst>
            </p:cTn>
          </p:par>
        </p:tnLst>
        <p:bldLst>
          <p:bldP spid="2" grpId="0"/>
        </p:bldLst>
      </p:timing>
    </mc:Choice>
    <mc:Fallback>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60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4"/>
          <a:srcRect l="22056" t="31383"/>
          <a:stretch/>
        </p:blipFill>
        <p:spPr>
          <a:xfrm>
            <a:off x="0" y="0"/>
            <a:ext cx="6073459" cy="3859898"/>
          </a:xfrm>
          <a:prstGeom prst="rect">
            <a:avLst/>
          </a:prstGeom>
        </p:spPr>
      </p:pic>
      <p:sp>
        <p:nvSpPr>
          <p:cNvPr id="5" name="Скругленный прямоугольник 4"/>
          <p:cNvSpPr/>
          <p:nvPr/>
        </p:nvSpPr>
        <p:spPr>
          <a:xfrm>
            <a:off x="3558935" y="-346915"/>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3</a:t>
            </a:r>
          </a:p>
        </p:txBody>
      </p:sp>
      <p:sp>
        <p:nvSpPr>
          <p:cNvPr id="2" name="TextBox 1">
            <a:extLst>
              <a:ext uri="{FF2B5EF4-FFF2-40B4-BE49-F238E27FC236}">
                <a16:creationId xmlns:a16="http://schemas.microsoft.com/office/drawing/2014/main" id="{984E3DDD-634C-46E8-AF8B-8C763AD43F6F}"/>
              </a:ext>
            </a:extLst>
          </p:cNvPr>
          <p:cNvSpPr txBox="1"/>
          <p:nvPr/>
        </p:nvSpPr>
        <p:spPr>
          <a:xfrm>
            <a:off x="2727710" y="1193023"/>
            <a:ext cx="8398251" cy="4524315"/>
          </a:xfrm>
          <a:prstGeom prst="rect">
            <a:avLst/>
          </a:prstGeom>
          <a:noFill/>
        </p:spPr>
        <p:txBody>
          <a:bodyPr wrap="square" rtlCol="0">
            <a:spAutoFit/>
          </a:bodyPr>
          <a:lstStyle/>
          <a:p>
            <a:r>
              <a:rPr lang="ru-RU" sz="3600" b="1" dirty="0"/>
              <a:t>На старт! Мир замер в ожидании! Внимание! Чуть подались вперёд! Хлопок и всё! И всё, что было ранее Забыто! Пусто! Больше не живёт! Отрезок суши или водной глади… Ты должен! Здесь! И так преодолеть… </a:t>
            </a:r>
          </a:p>
          <a:p>
            <a:r>
              <a:rPr lang="ru-RU" sz="3600" b="1" dirty="0"/>
              <a:t>Чтоб все, кто вровень, оказались сзади…</a:t>
            </a:r>
          </a:p>
          <a:p>
            <a:r>
              <a:rPr lang="ru-RU" sz="3600" b="1" dirty="0">
                <a:solidFill>
                  <a:srgbClr val="0000FF"/>
                </a:solidFill>
              </a:rPr>
              <a:t>Коснуться первым, а потом взреветь.</a:t>
            </a:r>
          </a:p>
        </p:txBody>
      </p:sp>
      <p:sp>
        <p:nvSpPr>
          <p:cNvPr id="6" name="Овал 5"/>
          <p:cNvSpPr/>
          <p:nvPr/>
        </p:nvSpPr>
        <p:spPr>
          <a:xfrm>
            <a:off x="698612" y="2302568"/>
            <a:ext cx="2029098" cy="2029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3_2">
            <a:hlinkClick r:id="" action="ppaction://media"/>
          </p:cNvPr>
          <p:cNvPicPr>
            <a:picLocks noChangeAspect="1"/>
          </p:cNvPicPr>
          <p:nvPr>
            <a:audioFile r:link="rId2"/>
            <p:extLst>
              <p:ext uri="{DAA4B4D4-6D71-4841-9C94-3DE7FCFB9230}">
                <p14:media xmlns:p14="http://schemas.microsoft.com/office/powerpoint/2010/main" r:embed="rId1">
                  <p14:bmkLst>
                    <p14:bmk name="Закладка 1" time="0"/>
                  </p14:bmkLst>
                </p14:media>
              </p:ext>
            </p:extLst>
          </p:nvPr>
        </p:nvPicPr>
        <p:blipFill>
          <a:blip r:embed="rId5"/>
          <a:stretch>
            <a:fillRect/>
          </a:stretch>
        </p:blipFill>
        <p:spPr>
          <a:xfrm>
            <a:off x="1124561" y="2786934"/>
            <a:ext cx="1177200" cy="1177200"/>
          </a:xfrm>
          <a:prstGeom prst="rect">
            <a:avLst/>
          </a:prstGeom>
        </p:spPr>
      </p:pic>
    </p:spTree>
    <p:extLst>
      <p:ext uri="{BB962C8B-B14F-4D97-AF65-F5344CB8AC3E}">
        <p14:creationId xmlns:p14="http://schemas.microsoft.com/office/powerpoint/2010/main" val="3799956592"/>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66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MediaBookmark" delay="0">
                        <p:tgtEl>
                          <p14:bmkTgt spid="4" bmkName="Закладка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nextCondLst>
                    <p:cond evt="onMediaBookmark" delay="0">
                      <p:tgtEl>
                        <p14:bmkTgt spid="4" bmkName="Закладка 1"/>
                      </p:tgtEl>
                    </p:cond>
                  </p:nextCondLst>
                </p:seq>
              </p:childTnLst>
            </p:cTn>
          </p:par>
        </p:tnLst>
        <p:bldLst>
          <p:bldP spid="2" grpId="0"/>
        </p:bldLst>
      </p:timing>
    </mc:Choice>
    <mc:Fallback>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66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4"/>
          <a:srcRect l="22056" t="31383"/>
          <a:stretch/>
        </p:blipFill>
        <p:spPr>
          <a:xfrm>
            <a:off x="0" y="0"/>
            <a:ext cx="6073459" cy="3859898"/>
          </a:xfrm>
          <a:prstGeom prst="rect">
            <a:avLst/>
          </a:prstGeom>
        </p:spPr>
      </p:pic>
      <p:sp>
        <p:nvSpPr>
          <p:cNvPr id="5" name="Скругленный прямоугольник 4"/>
          <p:cNvSpPr/>
          <p:nvPr/>
        </p:nvSpPr>
        <p:spPr>
          <a:xfrm>
            <a:off x="3558935" y="-346915"/>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4</a:t>
            </a:r>
          </a:p>
        </p:txBody>
      </p:sp>
      <p:sp>
        <p:nvSpPr>
          <p:cNvPr id="2" name="TextBox 1">
            <a:extLst>
              <a:ext uri="{FF2B5EF4-FFF2-40B4-BE49-F238E27FC236}">
                <a16:creationId xmlns:a16="http://schemas.microsoft.com/office/drawing/2014/main" id="{984E3DDD-634C-46E8-AF8B-8C763AD43F6F}"/>
              </a:ext>
            </a:extLst>
          </p:cNvPr>
          <p:cNvSpPr txBox="1"/>
          <p:nvPr/>
        </p:nvSpPr>
        <p:spPr>
          <a:xfrm>
            <a:off x="2839158" y="1608957"/>
            <a:ext cx="9093985" cy="3416320"/>
          </a:xfrm>
          <a:prstGeom prst="rect">
            <a:avLst/>
          </a:prstGeom>
          <a:noFill/>
        </p:spPr>
        <p:txBody>
          <a:bodyPr wrap="square" rtlCol="0">
            <a:spAutoFit/>
          </a:bodyPr>
          <a:lstStyle/>
          <a:p>
            <a:r>
              <a:rPr lang="ru-RU" sz="3600" b="1" dirty="0">
                <a:latin typeface="Arial" panose="020B0604020202020204" pitchFamily="34" charset="0"/>
                <a:cs typeface="Arial" panose="020B0604020202020204" pitchFamily="34" charset="0"/>
              </a:rPr>
              <a:t>И напутствие тренера "С Богом!",</a:t>
            </a:r>
          </a:p>
          <a:p>
            <a:r>
              <a:rPr lang="ru-RU" sz="3600" b="1" dirty="0">
                <a:latin typeface="Arial" panose="020B0604020202020204" pitchFamily="34" charset="0"/>
                <a:cs typeface="Arial" panose="020B0604020202020204" pitchFamily="34" charset="0"/>
              </a:rPr>
              <a:t>И волненье, и трепет в груди –</a:t>
            </a:r>
          </a:p>
          <a:p>
            <a:r>
              <a:rPr lang="ru-RU" sz="3600" b="1" dirty="0">
                <a:latin typeface="Arial" panose="020B0604020202020204" pitchFamily="34" charset="0"/>
                <a:cs typeface="Arial" panose="020B0604020202020204" pitchFamily="34" charset="0"/>
              </a:rPr>
              <a:t>Тот не ведает слова "итоги",</a:t>
            </a:r>
          </a:p>
          <a:p>
            <a:r>
              <a:rPr lang="ru-RU" sz="3600" b="1" dirty="0">
                <a:latin typeface="Arial" panose="020B0604020202020204" pitchFamily="34" charset="0"/>
                <a:cs typeface="Arial" panose="020B0604020202020204" pitchFamily="34" charset="0"/>
              </a:rPr>
              <a:t>Потому как тверди - не тверди:</a:t>
            </a:r>
            <a:br>
              <a:rPr lang="ru-RU" sz="3600" b="1" dirty="0">
                <a:latin typeface="Arial" panose="020B0604020202020204" pitchFamily="34" charset="0"/>
                <a:cs typeface="Arial" panose="020B0604020202020204" pitchFamily="34" charset="0"/>
              </a:rPr>
            </a:br>
            <a:r>
              <a:rPr lang="ru-RU" sz="3600" b="1" dirty="0">
                <a:solidFill>
                  <a:srgbClr val="0000FF"/>
                </a:solidFill>
                <a:latin typeface="Arial" panose="020B0604020202020204" pitchFamily="34" charset="0"/>
                <a:cs typeface="Arial" panose="020B0604020202020204" pitchFamily="34" charset="0"/>
              </a:rPr>
              <a:t>Спорт - это радость побед!</a:t>
            </a:r>
          </a:p>
          <a:p>
            <a:r>
              <a:rPr lang="ru-RU" sz="3600" b="1" dirty="0">
                <a:solidFill>
                  <a:srgbClr val="0000FF"/>
                </a:solidFill>
                <a:latin typeface="Arial" panose="020B0604020202020204" pitchFamily="34" charset="0"/>
                <a:cs typeface="Arial" panose="020B0604020202020204" pitchFamily="34" charset="0"/>
              </a:rPr>
              <a:t>Спорт - это молодость лет!</a:t>
            </a:r>
            <a:endParaRPr lang="ru-RU" sz="2000" b="1" dirty="0">
              <a:solidFill>
                <a:srgbClr val="0000FF"/>
              </a:solidFill>
            </a:endParaRPr>
          </a:p>
        </p:txBody>
      </p:sp>
      <p:sp>
        <p:nvSpPr>
          <p:cNvPr id="6" name="Овал 5"/>
          <p:cNvSpPr/>
          <p:nvPr/>
        </p:nvSpPr>
        <p:spPr>
          <a:xfrm>
            <a:off x="698612" y="2302568"/>
            <a:ext cx="2029098" cy="2029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4_2">
            <a:hlinkClick r:id="" action="ppaction://media"/>
          </p:cNvPr>
          <p:cNvPicPr>
            <a:picLocks noChangeAspect="1"/>
          </p:cNvPicPr>
          <p:nvPr>
            <a:audioFile r:link="rId2"/>
            <p:extLst>
              <p:ext uri="{DAA4B4D4-6D71-4841-9C94-3DE7FCFB9230}">
                <p14:media xmlns:p14="http://schemas.microsoft.com/office/powerpoint/2010/main" r:embed="rId1">
                  <p14:bmkLst>
                    <p14:bmk name="Закладка 1" time="0"/>
                  </p14:bmkLst>
                </p14:media>
              </p:ext>
            </p:extLst>
          </p:nvPr>
        </p:nvPicPr>
        <p:blipFill>
          <a:blip r:embed="rId5"/>
          <a:stretch>
            <a:fillRect/>
          </a:stretch>
        </p:blipFill>
        <p:spPr>
          <a:xfrm>
            <a:off x="1124561" y="2728517"/>
            <a:ext cx="1177200" cy="1177200"/>
          </a:xfrm>
          <a:prstGeom prst="rect">
            <a:avLst/>
          </a:prstGeom>
        </p:spPr>
      </p:pic>
    </p:spTree>
    <p:extLst>
      <p:ext uri="{BB962C8B-B14F-4D97-AF65-F5344CB8AC3E}">
        <p14:creationId xmlns:p14="http://schemas.microsoft.com/office/powerpoint/2010/main" val="2898093159"/>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913"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seq concurrent="1" nextAc="seek">
                  <p:cTn id="8" restart="whenNotActive" fill="hold" evtFilter="cancelBubble" nodeType="interactiveSeq">
                    <p:stCondLst>
                      <p:cond evt="onMediaBookmark" delay="0">
                        <p:tgtEl>
                          <p14:bmkTgt spid="7" bmkName="Закладка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nextCondLst>
                    <p:cond evt="onMediaBookmark" delay="0">
                      <p:tgtEl>
                        <p14:bmkTgt spid="7" bmkName="Закладка 1"/>
                      </p:tgtEl>
                    </p:cond>
                  </p:nextCondLst>
                </p:seq>
              </p:childTnLst>
            </p:cTn>
          </p:par>
        </p:tnLst>
        <p:bldLst>
          <p:bldP spid="2" grpId="0"/>
        </p:bldLst>
      </p:timing>
    </mc:Choice>
    <mc:Fallback>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913"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4"/>
          <a:srcRect l="22056" t="31383"/>
          <a:stretch/>
        </p:blipFill>
        <p:spPr>
          <a:xfrm>
            <a:off x="0" y="0"/>
            <a:ext cx="6073459" cy="3859898"/>
          </a:xfrm>
          <a:prstGeom prst="rect">
            <a:avLst/>
          </a:prstGeom>
        </p:spPr>
      </p:pic>
      <p:sp>
        <p:nvSpPr>
          <p:cNvPr id="5" name="Скругленный прямоугольник 4"/>
          <p:cNvSpPr/>
          <p:nvPr/>
        </p:nvSpPr>
        <p:spPr>
          <a:xfrm>
            <a:off x="3558935" y="-346915"/>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5</a:t>
            </a:r>
          </a:p>
        </p:txBody>
      </p:sp>
      <p:sp>
        <p:nvSpPr>
          <p:cNvPr id="2" name="TextBox 1">
            <a:extLst>
              <a:ext uri="{FF2B5EF4-FFF2-40B4-BE49-F238E27FC236}">
                <a16:creationId xmlns:a16="http://schemas.microsoft.com/office/drawing/2014/main" id="{984E3DDD-634C-46E8-AF8B-8C763AD43F6F}"/>
              </a:ext>
            </a:extLst>
          </p:cNvPr>
          <p:cNvSpPr txBox="1"/>
          <p:nvPr/>
        </p:nvSpPr>
        <p:spPr>
          <a:xfrm>
            <a:off x="2727710" y="1433675"/>
            <a:ext cx="7620024" cy="3785652"/>
          </a:xfrm>
          <a:prstGeom prst="rect">
            <a:avLst/>
          </a:prstGeom>
          <a:noFill/>
        </p:spPr>
        <p:txBody>
          <a:bodyPr wrap="square" rtlCol="0">
            <a:spAutoFit/>
          </a:bodyPr>
          <a:lstStyle/>
          <a:p>
            <a:r>
              <a:rPr lang="ru-RU" sz="4000" b="1" dirty="0"/>
              <a:t>После школы мы, мальчишки, Позабыв на час про книжки, Выбегаем по порядку </a:t>
            </a:r>
          </a:p>
          <a:p>
            <a:r>
              <a:rPr lang="ru-RU" sz="4000" b="1" dirty="0"/>
              <a:t>На футбольную площадку.</a:t>
            </a:r>
          </a:p>
          <a:p>
            <a:r>
              <a:rPr lang="ru-RU" sz="4000" b="1" dirty="0">
                <a:solidFill>
                  <a:srgbClr val="0000FF"/>
                </a:solidFill>
              </a:rPr>
              <a:t>Прозвучит свисток нестройный, </a:t>
            </a:r>
          </a:p>
          <a:p>
            <a:r>
              <a:rPr lang="ru-RU" sz="4000" b="1" dirty="0">
                <a:solidFill>
                  <a:srgbClr val="0000FF"/>
                </a:solidFill>
              </a:rPr>
              <a:t>И начнётся матч футбольный.</a:t>
            </a:r>
          </a:p>
        </p:txBody>
      </p:sp>
      <p:sp>
        <p:nvSpPr>
          <p:cNvPr id="6" name="Овал 5"/>
          <p:cNvSpPr/>
          <p:nvPr/>
        </p:nvSpPr>
        <p:spPr>
          <a:xfrm>
            <a:off x="698612" y="2302568"/>
            <a:ext cx="2029098" cy="2029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5_2">
            <a:hlinkClick r:id="" action="ppaction://media"/>
          </p:cNvPr>
          <p:cNvPicPr>
            <a:picLocks noChangeAspect="1"/>
          </p:cNvPicPr>
          <p:nvPr>
            <a:audioFile r:link="rId2"/>
            <p:extLst>
              <p:ext uri="{DAA4B4D4-6D71-4841-9C94-3DE7FCFB9230}">
                <p14:media xmlns:p14="http://schemas.microsoft.com/office/powerpoint/2010/main" r:embed="rId1">
                  <p14:bmkLst>
                    <p14:bmk name="Закладка 1" time="0"/>
                  </p14:bmkLst>
                </p14:media>
              </p:ext>
            </p:extLst>
          </p:nvPr>
        </p:nvPicPr>
        <p:blipFill>
          <a:blip r:embed="rId5"/>
          <a:stretch>
            <a:fillRect/>
          </a:stretch>
        </p:blipFill>
        <p:spPr>
          <a:xfrm>
            <a:off x="1124561" y="2787201"/>
            <a:ext cx="1177200" cy="1177200"/>
          </a:xfrm>
          <a:prstGeom prst="rect">
            <a:avLst/>
          </a:prstGeom>
        </p:spPr>
      </p:pic>
    </p:spTree>
    <p:extLst>
      <p:ext uri="{BB962C8B-B14F-4D97-AF65-F5344CB8AC3E}">
        <p14:creationId xmlns:p14="http://schemas.microsoft.com/office/powerpoint/2010/main" val="1392146059"/>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47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MediaBookmark" delay="0">
                        <p:tgtEl>
                          <p14:bmkTgt spid="4" bmkName="Закладка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grpId="0" nodeType="after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nextCondLst>
                    <p:cond evt="onMediaBookmark" delay="0">
                      <p:tgtEl>
                        <p14:bmkTgt spid="4" bmkName="Закладка 1"/>
                      </p:tgtEl>
                    </p:cond>
                  </p:nextCondLst>
                </p:seq>
              </p:childTnLst>
            </p:cTn>
          </p:par>
        </p:tnLst>
        <p:bldLst>
          <p:bldP spid="2" grpId="0"/>
        </p:bldLst>
      </p:timing>
    </mc:Choice>
    <mc:Fallback>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47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кругленный прямоугольник 11"/>
          <p:cNvSpPr/>
          <p:nvPr/>
        </p:nvSpPr>
        <p:spPr>
          <a:xfrm>
            <a:off x="2381794" y="-102896"/>
            <a:ext cx="7428411" cy="1702317"/>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Скругленный прямоугольник 10"/>
          <p:cNvSpPr/>
          <p:nvPr/>
        </p:nvSpPr>
        <p:spPr>
          <a:xfrm>
            <a:off x="-381002" y="1703741"/>
            <a:ext cx="12954001" cy="5236990"/>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4952097" y="200184"/>
            <a:ext cx="2287806"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2 ТУР</a:t>
            </a:r>
          </a:p>
        </p:txBody>
      </p:sp>
      <p:sp>
        <p:nvSpPr>
          <p:cNvPr id="3" name="TextBox 2"/>
          <p:cNvSpPr txBox="1"/>
          <p:nvPr/>
        </p:nvSpPr>
        <p:spPr>
          <a:xfrm>
            <a:off x="686788" y="2120219"/>
            <a:ext cx="10818425" cy="3785652"/>
          </a:xfrm>
          <a:prstGeom prst="rect">
            <a:avLst/>
          </a:prstGeom>
          <a:noFill/>
        </p:spPr>
        <p:txBody>
          <a:bodyPr wrap="square" rtlCol="0">
            <a:spAutoFit/>
          </a:bodyPr>
          <a:lstStyle/>
          <a:p>
            <a:pPr marL="571500" indent="-571500" algn="just">
              <a:buFont typeface="Wingdings" panose="05000000000000000000" pitchFamily="2" charset="2"/>
              <a:buChar char="Ø"/>
            </a:pPr>
            <a:r>
              <a:rPr lang="ru-RU" sz="4000" b="1" dirty="0">
                <a:latin typeface="Arial" panose="020B0604020202020204" pitchFamily="34" charset="0"/>
                <a:cs typeface="Arial" panose="020B0604020202020204" pitchFamily="34" charset="0"/>
              </a:rPr>
              <a:t>Капитанам необходимо при </a:t>
            </a:r>
            <a:r>
              <a:rPr lang="ru-RU" sz="4000" b="1">
                <a:latin typeface="Arial" panose="020B0604020202020204" pitchFamily="34" charset="0"/>
                <a:cs typeface="Arial" panose="020B0604020202020204" pitchFamily="34" charset="0"/>
              </a:rPr>
              <a:t>помощи команды </a:t>
            </a:r>
            <a:r>
              <a:rPr lang="ru-RU" sz="4000" b="1" dirty="0">
                <a:latin typeface="Arial" panose="020B0604020202020204" pitchFamily="34" charset="0"/>
                <a:cs typeface="Arial" panose="020B0604020202020204" pitchFamily="34" charset="0"/>
              </a:rPr>
              <a:t>понять о каком предмете идёт речь</a:t>
            </a:r>
          </a:p>
          <a:p>
            <a:pPr marL="571500" indent="-571500" algn="just">
              <a:buFont typeface="Wingdings" panose="05000000000000000000" pitchFamily="2" charset="2"/>
              <a:buChar char="Ø"/>
            </a:pPr>
            <a:r>
              <a:rPr lang="ru-RU" sz="4000" b="1" dirty="0">
                <a:latin typeface="Arial" panose="020B0604020202020204" pitchFamily="34" charset="0"/>
                <a:cs typeface="Arial" panose="020B0604020202020204" pitchFamily="34" charset="0"/>
              </a:rPr>
              <a:t>Ответ должен быть конкретный и четкий</a:t>
            </a:r>
          </a:p>
          <a:p>
            <a:pPr marL="571500" indent="-571500" algn="just">
              <a:buFont typeface="Wingdings" panose="05000000000000000000" pitchFamily="2" charset="2"/>
              <a:buChar char="Ø"/>
            </a:pPr>
            <a:r>
              <a:rPr lang="ru-RU" sz="4000" b="1" dirty="0">
                <a:latin typeface="Arial" panose="020B0604020202020204" pitchFamily="34" charset="0"/>
                <a:cs typeface="Arial" panose="020B0604020202020204" pitchFamily="34" charset="0"/>
              </a:rPr>
              <a:t>На каждый вопрос отведено 30 секунд </a:t>
            </a:r>
          </a:p>
        </p:txBody>
      </p:sp>
      <p:sp>
        <p:nvSpPr>
          <p:cNvPr id="4" name="Прямоугольник 3"/>
          <p:cNvSpPr/>
          <p:nvPr/>
        </p:nvSpPr>
        <p:spPr>
          <a:xfrm>
            <a:off x="2020390" y="1057262"/>
            <a:ext cx="7994468" cy="923330"/>
          </a:xfrm>
          <a:prstGeom prst="rect">
            <a:avLst/>
          </a:prstGeom>
        </p:spPr>
        <p:txBody>
          <a:bodyPr wrap="square">
            <a:spAutoFit/>
          </a:bodyPr>
          <a:lstStyle/>
          <a:p>
            <a:pPr algn="ctr"/>
            <a:r>
              <a:rPr lang="ru-RU" sz="5400" b="1" dirty="0">
                <a:latin typeface="Arial" panose="020B0604020202020204" pitchFamily="34" charset="0"/>
                <a:cs typeface="Arial" panose="020B0604020202020204" pitchFamily="34" charset="0"/>
              </a:rPr>
              <a:t>Опиши предмет</a:t>
            </a:r>
          </a:p>
        </p:txBody>
      </p:sp>
    </p:spTree>
    <p:extLst>
      <p:ext uri="{BB962C8B-B14F-4D97-AF65-F5344CB8AC3E}">
        <p14:creationId xmlns:p14="http://schemas.microsoft.com/office/powerpoint/2010/main" val="7311320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4"/>
          <a:srcRect l="22056" t="31383"/>
          <a:stretch/>
        </p:blipFill>
        <p:spPr>
          <a:xfrm>
            <a:off x="0" y="0"/>
            <a:ext cx="6073459" cy="3859898"/>
          </a:xfrm>
          <a:prstGeom prst="rect">
            <a:avLst/>
          </a:prstGeom>
        </p:spPr>
      </p:pic>
      <p:sp>
        <p:nvSpPr>
          <p:cNvPr id="5" name="Скругленный прямоугольник 4"/>
          <p:cNvSpPr/>
          <p:nvPr/>
        </p:nvSpPr>
        <p:spPr>
          <a:xfrm>
            <a:off x="3558935" y="-346915"/>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Скругленный прямоугольник 3"/>
          <p:cNvSpPr/>
          <p:nvPr/>
        </p:nvSpPr>
        <p:spPr>
          <a:xfrm>
            <a:off x="4376607" y="-493834"/>
            <a:ext cx="45719" cy="62032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1</a:t>
            </a:r>
          </a:p>
        </p:txBody>
      </p:sp>
      <p:pic>
        <p:nvPicPr>
          <p:cNvPr id="8" name="022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8221" t="8476" r="8476" b="8221"/>
          <a:stretch/>
        </p:blipFill>
        <p:spPr>
          <a:xfrm>
            <a:off x="9833481" y="227912"/>
            <a:ext cx="2091496" cy="2091496"/>
          </a:xfrm>
          <a:prstGeom prst="ellipse">
            <a:avLst/>
          </a:prstGeom>
          <a:effectLst>
            <a:outerShdw blurRad="330200" dist="38100" dir="2700000" sx="104000" sy="104000" algn="tl" rotWithShape="0">
              <a:prstClr val="black">
                <a:alpha val="40000"/>
              </a:prstClr>
            </a:outerShdw>
          </a:effectLst>
        </p:spPr>
      </p:pic>
      <p:pic>
        <p:nvPicPr>
          <p:cNvPr id="6" name="Рисунок 5">
            <a:extLst>
              <a:ext uri="{FF2B5EF4-FFF2-40B4-BE49-F238E27FC236}">
                <a16:creationId xmlns:a16="http://schemas.microsoft.com/office/drawing/2014/main" id="{79699944-F8D8-4302-ADDC-780C1EF136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29655" y="1340686"/>
            <a:ext cx="6132690" cy="3316092"/>
          </a:xfrm>
          <a:prstGeom prst="rect">
            <a:avLst/>
          </a:prstGeom>
        </p:spPr>
      </p:pic>
      <p:sp>
        <p:nvSpPr>
          <p:cNvPr id="7" name="TextBox 6">
            <a:extLst>
              <a:ext uri="{FF2B5EF4-FFF2-40B4-BE49-F238E27FC236}">
                <a16:creationId xmlns:a16="http://schemas.microsoft.com/office/drawing/2014/main" id="{D1DB03BC-80E0-4509-85A6-FCC8CE66B5F2}"/>
              </a:ext>
            </a:extLst>
          </p:cNvPr>
          <p:cNvSpPr txBox="1"/>
          <p:nvPr/>
        </p:nvSpPr>
        <p:spPr>
          <a:xfrm>
            <a:off x="4533516" y="4889468"/>
            <a:ext cx="3852489" cy="1107996"/>
          </a:xfrm>
          <a:prstGeom prst="rect">
            <a:avLst/>
          </a:prstGeom>
          <a:noFill/>
        </p:spPr>
        <p:txBody>
          <a:bodyPr wrap="square" rtlCol="0">
            <a:spAutoFit/>
          </a:bodyPr>
          <a:lstStyle/>
          <a:p>
            <a:r>
              <a:rPr lang="ru-RU" sz="4800" b="1" dirty="0">
                <a:solidFill>
                  <a:srgbClr val="0000FF"/>
                </a:solidFill>
                <a:latin typeface="Arial" panose="020B0604020202020204" pitchFamily="34" charset="0"/>
                <a:cs typeface="Arial" panose="020B0604020202020204" pitchFamily="34" charset="0"/>
              </a:rPr>
              <a:t>Городки</a:t>
            </a:r>
          </a:p>
          <a:p>
            <a:endParaRPr lang="ru-RU" dirty="0"/>
          </a:p>
        </p:txBody>
      </p:sp>
    </p:spTree>
    <p:extLst>
      <p:ext uri="{BB962C8B-B14F-4D97-AF65-F5344CB8AC3E}">
        <p14:creationId xmlns:p14="http://schemas.microsoft.com/office/powerpoint/2010/main" val="145004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60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4012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4"/>
          <a:srcRect l="22056" t="31383"/>
          <a:stretch/>
        </p:blipFill>
        <p:spPr>
          <a:xfrm>
            <a:off x="0" y="0"/>
            <a:ext cx="6073459" cy="3859898"/>
          </a:xfrm>
          <a:prstGeom prst="rect">
            <a:avLst/>
          </a:prstGeom>
        </p:spPr>
      </p:pic>
      <p:sp>
        <p:nvSpPr>
          <p:cNvPr id="4" name="Скругленный прямоугольник 3"/>
          <p:cNvSpPr/>
          <p:nvPr/>
        </p:nvSpPr>
        <p:spPr>
          <a:xfrm>
            <a:off x="4376607" y="-493834"/>
            <a:ext cx="45719" cy="62032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84022"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2</a:t>
            </a:r>
          </a:p>
        </p:txBody>
      </p:sp>
      <p:pic>
        <p:nvPicPr>
          <p:cNvPr id="6" name="Рисунок 5">
            <a:extLst>
              <a:ext uri="{FF2B5EF4-FFF2-40B4-BE49-F238E27FC236}">
                <a16:creationId xmlns:a16="http://schemas.microsoft.com/office/drawing/2014/main" id="{5E584B93-FE0F-47A6-B818-FC9076EE15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28448" y="531794"/>
            <a:ext cx="3495340" cy="4194408"/>
          </a:xfrm>
          <a:prstGeom prst="rect">
            <a:avLst/>
          </a:prstGeom>
        </p:spPr>
      </p:pic>
      <p:pic>
        <p:nvPicPr>
          <p:cNvPr id="9" name="022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8221" t="8476" r="8476" b="8221"/>
          <a:stretch/>
        </p:blipFill>
        <p:spPr>
          <a:xfrm>
            <a:off x="9833481" y="227912"/>
            <a:ext cx="2091496" cy="2091496"/>
          </a:xfrm>
          <a:prstGeom prst="ellipse">
            <a:avLst/>
          </a:prstGeom>
          <a:effectLst>
            <a:outerShdw blurRad="330200" dist="38100" dir="2700000" sx="104000" sy="104000" algn="tl" rotWithShape="0">
              <a:prstClr val="black">
                <a:alpha val="40000"/>
              </a:prstClr>
            </a:outerShdw>
          </a:effectLst>
        </p:spPr>
      </p:pic>
      <p:sp>
        <p:nvSpPr>
          <p:cNvPr id="2" name="TextBox 1">
            <a:extLst>
              <a:ext uri="{FF2B5EF4-FFF2-40B4-BE49-F238E27FC236}">
                <a16:creationId xmlns:a16="http://schemas.microsoft.com/office/drawing/2014/main" id="{FFE54A21-05C8-458C-9991-54DE4E8C7658}"/>
              </a:ext>
            </a:extLst>
          </p:cNvPr>
          <p:cNvSpPr txBox="1"/>
          <p:nvPr/>
        </p:nvSpPr>
        <p:spPr>
          <a:xfrm>
            <a:off x="3567953" y="4966446"/>
            <a:ext cx="4518212" cy="1107996"/>
          </a:xfrm>
          <a:prstGeom prst="rect">
            <a:avLst/>
          </a:prstGeom>
          <a:noFill/>
        </p:spPr>
        <p:txBody>
          <a:bodyPr wrap="square" rtlCol="0">
            <a:spAutoFit/>
          </a:bodyPr>
          <a:lstStyle/>
          <a:p>
            <a:r>
              <a:rPr lang="ru-RU" sz="4800" b="1" dirty="0">
                <a:solidFill>
                  <a:srgbClr val="0000FF"/>
                </a:solidFill>
                <a:latin typeface="Arial" panose="020B0604020202020204" pitchFamily="34" charset="0"/>
                <a:cs typeface="Arial" panose="020B0604020202020204" pitchFamily="34" charset="0"/>
              </a:rPr>
              <a:t>Скалолазание</a:t>
            </a:r>
          </a:p>
          <a:p>
            <a:endParaRPr lang="ru-RU" dirty="0"/>
          </a:p>
        </p:txBody>
      </p:sp>
    </p:spTree>
    <p:extLst>
      <p:ext uri="{BB962C8B-B14F-4D97-AF65-F5344CB8AC3E}">
        <p14:creationId xmlns:p14="http://schemas.microsoft.com/office/powerpoint/2010/main" val="1311353021"/>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606"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кругленный прямоугольник 11"/>
          <p:cNvSpPr/>
          <p:nvPr/>
        </p:nvSpPr>
        <p:spPr>
          <a:xfrm>
            <a:off x="2381794" y="-102896"/>
            <a:ext cx="7428411" cy="1702317"/>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кругленный прямоугольник 10"/>
          <p:cNvSpPr/>
          <p:nvPr/>
        </p:nvSpPr>
        <p:spPr>
          <a:xfrm>
            <a:off x="-110080" y="1070514"/>
            <a:ext cx="13062857" cy="4873902"/>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400"/>
          </a:p>
        </p:txBody>
      </p:sp>
      <p:sp>
        <p:nvSpPr>
          <p:cNvPr id="2" name="TextBox 1"/>
          <p:cNvSpPr txBox="1"/>
          <p:nvPr/>
        </p:nvSpPr>
        <p:spPr>
          <a:xfrm>
            <a:off x="3328544" y="362628"/>
            <a:ext cx="5534913"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СОДЕРЖАНИЕ ИГРЫ</a:t>
            </a:r>
          </a:p>
        </p:txBody>
      </p:sp>
      <p:sp>
        <p:nvSpPr>
          <p:cNvPr id="3" name="TextBox 2"/>
          <p:cNvSpPr txBox="1"/>
          <p:nvPr/>
        </p:nvSpPr>
        <p:spPr>
          <a:xfrm>
            <a:off x="784212" y="1626125"/>
            <a:ext cx="5367175" cy="646331"/>
          </a:xfrm>
          <a:prstGeom prst="rect">
            <a:avLst/>
          </a:prstGeom>
          <a:noFill/>
        </p:spPr>
        <p:txBody>
          <a:bodyPr wrap="none" rtlCol="0">
            <a:spAutoFit/>
          </a:bodyPr>
          <a:lstStyle/>
          <a:p>
            <a:pPr algn="ctr"/>
            <a:r>
              <a:rPr lang="ru-RU" sz="3600" b="1" dirty="0">
                <a:latin typeface="XO Thames" panose="02020603050405020304" pitchFamily="18" charset="0"/>
                <a:cs typeface="Arial" panose="020B0604020202020204" pitchFamily="34" charset="0"/>
              </a:rPr>
              <a:t>1 ТУР – «Дополни песню»</a:t>
            </a:r>
          </a:p>
        </p:txBody>
      </p:sp>
      <p:sp>
        <p:nvSpPr>
          <p:cNvPr id="4" name="TextBox 3"/>
          <p:cNvSpPr txBox="1"/>
          <p:nvPr/>
        </p:nvSpPr>
        <p:spPr>
          <a:xfrm>
            <a:off x="784212" y="2389469"/>
            <a:ext cx="5449377" cy="646331"/>
          </a:xfrm>
          <a:prstGeom prst="rect">
            <a:avLst/>
          </a:prstGeom>
          <a:noFill/>
        </p:spPr>
        <p:txBody>
          <a:bodyPr wrap="none" rtlCol="0">
            <a:spAutoFit/>
          </a:bodyPr>
          <a:lstStyle/>
          <a:p>
            <a:pPr algn="ctr"/>
            <a:r>
              <a:rPr lang="ru-RU" sz="3600" b="1" dirty="0">
                <a:latin typeface="XO Thames" panose="02020603050405020304" pitchFamily="18" charset="0"/>
                <a:cs typeface="Arial" panose="020B0604020202020204" pitchFamily="34" charset="0"/>
              </a:rPr>
              <a:t>2 ТУР – «Опиши предмет»</a:t>
            </a:r>
          </a:p>
        </p:txBody>
      </p:sp>
      <p:sp>
        <p:nvSpPr>
          <p:cNvPr id="7" name="TextBox 6"/>
          <p:cNvSpPr txBox="1"/>
          <p:nvPr/>
        </p:nvSpPr>
        <p:spPr>
          <a:xfrm>
            <a:off x="784212" y="3097355"/>
            <a:ext cx="3748848" cy="646331"/>
          </a:xfrm>
          <a:prstGeom prst="rect">
            <a:avLst/>
          </a:prstGeom>
          <a:noFill/>
        </p:spPr>
        <p:txBody>
          <a:bodyPr wrap="none" rtlCol="0">
            <a:spAutoFit/>
          </a:bodyPr>
          <a:lstStyle/>
          <a:p>
            <a:pPr algn="ctr"/>
            <a:r>
              <a:rPr lang="ru-RU" sz="3600" b="1" dirty="0">
                <a:latin typeface="XO Thames" panose="02020603050405020304" pitchFamily="18" charset="0"/>
                <a:cs typeface="Arial" panose="020B0604020202020204" pitchFamily="34" charset="0"/>
              </a:rPr>
              <a:t>3 ТУР – «Логика!»</a:t>
            </a:r>
          </a:p>
        </p:txBody>
      </p:sp>
      <p:sp>
        <p:nvSpPr>
          <p:cNvPr id="8" name="TextBox 7"/>
          <p:cNvSpPr txBox="1"/>
          <p:nvPr/>
        </p:nvSpPr>
        <p:spPr>
          <a:xfrm>
            <a:off x="6524971" y="1642298"/>
            <a:ext cx="5275483" cy="646331"/>
          </a:xfrm>
          <a:prstGeom prst="rect">
            <a:avLst/>
          </a:prstGeom>
          <a:noFill/>
        </p:spPr>
        <p:txBody>
          <a:bodyPr wrap="none" rtlCol="0">
            <a:spAutoFit/>
          </a:bodyPr>
          <a:lstStyle/>
          <a:p>
            <a:pPr algn="ctr"/>
            <a:r>
              <a:rPr lang="ru-RU" sz="3600" b="1" dirty="0">
                <a:latin typeface="XO Thames" panose="02020603050405020304" pitchFamily="18" charset="0"/>
                <a:cs typeface="Arial" panose="020B0604020202020204" pitchFamily="34" charset="0"/>
              </a:rPr>
              <a:t>4 ТУР – «Разгадай шифр»</a:t>
            </a:r>
          </a:p>
        </p:txBody>
      </p:sp>
      <p:sp>
        <p:nvSpPr>
          <p:cNvPr id="9" name="TextBox 8"/>
          <p:cNvSpPr txBox="1"/>
          <p:nvPr/>
        </p:nvSpPr>
        <p:spPr>
          <a:xfrm>
            <a:off x="6421348" y="2359787"/>
            <a:ext cx="4323620" cy="646331"/>
          </a:xfrm>
          <a:prstGeom prst="rect">
            <a:avLst/>
          </a:prstGeom>
          <a:noFill/>
        </p:spPr>
        <p:txBody>
          <a:bodyPr wrap="none" rtlCol="0">
            <a:spAutoFit/>
          </a:bodyPr>
          <a:lstStyle/>
          <a:p>
            <a:r>
              <a:rPr lang="ru-RU" sz="3600" b="1" dirty="0">
                <a:latin typeface="XO Thames" panose="02020603050405020304" pitchFamily="18" charset="0"/>
                <a:cs typeface="Arial" panose="020B0604020202020204" pitchFamily="34" charset="0"/>
              </a:rPr>
              <a:t>5 ТУР – «Кроссворд»</a:t>
            </a:r>
          </a:p>
        </p:txBody>
      </p:sp>
      <p:sp>
        <p:nvSpPr>
          <p:cNvPr id="6" name="TextBox 5">
            <a:extLst>
              <a:ext uri="{FF2B5EF4-FFF2-40B4-BE49-F238E27FC236}">
                <a16:creationId xmlns:a16="http://schemas.microsoft.com/office/drawing/2014/main" id="{444A12B3-A84C-4139-936D-80808B32F2ED}"/>
              </a:ext>
            </a:extLst>
          </p:cNvPr>
          <p:cNvSpPr txBox="1"/>
          <p:nvPr/>
        </p:nvSpPr>
        <p:spPr>
          <a:xfrm>
            <a:off x="6426465" y="3045800"/>
            <a:ext cx="4873983" cy="923330"/>
          </a:xfrm>
          <a:prstGeom prst="rect">
            <a:avLst/>
          </a:prstGeom>
          <a:noFill/>
        </p:spPr>
        <p:txBody>
          <a:bodyPr wrap="square" rtlCol="0">
            <a:spAutoFit/>
          </a:bodyPr>
          <a:lstStyle/>
          <a:p>
            <a:r>
              <a:rPr lang="ru-RU" sz="3600" b="1" dirty="0">
                <a:latin typeface="XO Thames" panose="02020603050405020304" pitchFamily="18" charset="0"/>
                <a:cs typeface="Arial" panose="020B0604020202020204" pitchFamily="34" charset="0"/>
              </a:rPr>
              <a:t>6 ТУР – «Своя игра»</a:t>
            </a:r>
          </a:p>
          <a:p>
            <a:endParaRPr lang="ru-RU" dirty="0">
              <a:latin typeface="XO Thames" panose="02020603050405020304" pitchFamily="18" charset="0"/>
            </a:endParaRPr>
          </a:p>
        </p:txBody>
      </p:sp>
    </p:spTree>
    <p:extLst>
      <p:ext uri="{BB962C8B-B14F-4D97-AF65-F5344CB8AC3E}">
        <p14:creationId xmlns:p14="http://schemas.microsoft.com/office/powerpoint/2010/main" val="33265567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17460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4"/>
          <a:srcRect l="22056" t="31383"/>
          <a:stretch/>
        </p:blipFill>
        <p:spPr>
          <a:xfrm>
            <a:off x="0" y="0"/>
            <a:ext cx="6073459" cy="3859898"/>
          </a:xfrm>
          <a:prstGeom prst="rect">
            <a:avLst/>
          </a:prstGeom>
        </p:spPr>
      </p:pic>
      <p:sp>
        <p:nvSpPr>
          <p:cNvPr id="5" name="Скругленный прямоугольник 4"/>
          <p:cNvSpPr/>
          <p:nvPr/>
        </p:nvSpPr>
        <p:spPr>
          <a:xfrm>
            <a:off x="3558935" y="-346915"/>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Скругленный прямоугольник 3"/>
          <p:cNvSpPr/>
          <p:nvPr/>
        </p:nvSpPr>
        <p:spPr>
          <a:xfrm>
            <a:off x="4376607" y="-493834"/>
            <a:ext cx="45719" cy="62032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84022"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3</a:t>
            </a:r>
          </a:p>
        </p:txBody>
      </p:sp>
      <p:pic>
        <p:nvPicPr>
          <p:cNvPr id="6" name="Рисунок 5">
            <a:extLst>
              <a:ext uri="{FF2B5EF4-FFF2-40B4-BE49-F238E27FC236}">
                <a16:creationId xmlns:a16="http://schemas.microsoft.com/office/drawing/2014/main" id="{C3527543-69BA-40FF-91CE-62647507F2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31252" y="1224669"/>
            <a:ext cx="4749854" cy="3453396"/>
          </a:xfrm>
          <a:prstGeom prst="rect">
            <a:avLst/>
          </a:prstGeom>
        </p:spPr>
      </p:pic>
      <p:pic>
        <p:nvPicPr>
          <p:cNvPr id="9" name="022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8221" t="8476" r="8476" b="8221"/>
          <a:stretch/>
        </p:blipFill>
        <p:spPr>
          <a:xfrm>
            <a:off x="9833481" y="227912"/>
            <a:ext cx="2091496" cy="2091496"/>
          </a:xfrm>
          <a:prstGeom prst="ellipse">
            <a:avLst/>
          </a:prstGeom>
          <a:effectLst>
            <a:outerShdw blurRad="330200" dist="38100" dir="2700000" sx="104000" sy="104000" algn="tl" rotWithShape="0">
              <a:prstClr val="black">
                <a:alpha val="40000"/>
              </a:prstClr>
            </a:outerShdw>
          </a:effectLst>
        </p:spPr>
      </p:pic>
      <p:sp>
        <p:nvSpPr>
          <p:cNvPr id="2" name="TextBox 1">
            <a:extLst>
              <a:ext uri="{FF2B5EF4-FFF2-40B4-BE49-F238E27FC236}">
                <a16:creationId xmlns:a16="http://schemas.microsoft.com/office/drawing/2014/main" id="{C9B29948-3462-4498-B443-7CBAC157354C}"/>
              </a:ext>
            </a:extLst>
          </p:cNvPr>
          <p:cNvSpPr txBox="1"/>
          <p:nvPr/>
        </p:nvSpPr>
        <p:spPr>
          <a:xfrm>
            <a:off x="4267200" y="5029200"/>
            <a:ext cx="3810000" cy="1200329"/>
          </a:xfrm>
          <a:prstGeom prst="rect">
            <a:avLst/>
          </a:prstGeom>
          <a:noFill/>
        </p:spPr>
        <p:txBody>
          <a:bodyPr wrap="square" rtlCol="0">
            <a:spAutoFit/>
          </a:bodyPr>
          <a:lstStyle/>
          <a:p>
            <a:r>
              <a:rPr lang="ru-RU" sz="5400" b="1" dirty="0">
                <a:solidFill>
                  <a:srgbClr val="0000FF"/>
                </a:solidFill>
                <a:latin typeface="Arial" panose="020B0604020202020204" pitchFamily="34" charset="0"/>
                <a:cs typeface="Arial" panose="020B0604020202020204" pitchFamily="34" charset="0"/>
              </a:rPr>
              <a:t>Гибкость</a:t>
            </a:r>
            <a:endParaRPr lang="ru-RU" sz="3600" b="1" dirty="0">
              <a:solidFill>
                <a:srgbClr val="0000FF"/>
              </a:solidFill>
              <a:latin typeface="Arial" panose="020B0604020202020204" pitchFamily="34" charset="0"/>
              <a:cs typeface="Arial" panose="020B0604020202020204" pitchFamily="34" charset="0"/>
            </a:endParaRPr>
          </a:p>
          <a:p>
            <a:endParaRPr lang="ru-RU" dirty="0"/>
          </a:p>
        </p:txBody>
      </p:sp>
    </p:spTree>
    <p:extLst>
      <p:ext uri="{BB962C8B-B14F-4D97-AF65-F5344CB8AC3E}">
        <p14:creationId xmlns:p14="http://schemas.microsoft.com/office/powerpoint/2010/main" val="944095883"/>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606"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25142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4"/>
          <a:srcRect l="22056" t="31383"/>
          <a:stretch/>
        </p:blipFill>
        <p:spPr>
          <a:xfrm>
            <a:off x="0" y="0"/>
            <a:ext cx="6073459" cy="3859898"/>
          </a:xfrm>
          <a:prstGeom prst="rect">
            <a:avLst/>
          </a:prstGeom>
        </p:spPr>
      </p:pic>
      <p:sp>
        <p:nvSpPr>
          <p:cNvPr id="4" name="Скругленный прямоугольник 3"/>
          <p:cNvSpPr/>
          <p:nvPr/>
        </p:nvSpPr>
        <p:spPr>
          <a:xfrm>
            <a:off x="4376607" y="-493834"/>
            <a:ext cx="45719" cy="62032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4</a:t>
            </a:r>
          </a:p>
        </p:txBody>
      </p:sp>
      <p:pic>
        <p:nvPicPr>
          <p:cNvPr id="6" name="Рисунок 5">
            <a:extLst>
              <a:ext uri="{FF2B5EF4-FFF2-40B4-BE49-F238E27FC236}">
                <a16:creationId xmlns:a16="http://schemas.microsoft.com/office/drawing/2014/main" id="{1CA67CDA-C3BD-4133-99DA-20F91AF08F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77836" y="711070"/>
            <a:ext cx="3673891" cy="5435860"/>
          </a:xfrm>
          <a:prstGeom prst="rect">
            <a:avLst/>
          </a:prstGeom>
        </p:spPr>
      </p:pic>
      <p:pic>
        <p:nvPicPr>
          <p:cNvPr id="8" name="022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8221" t="8476" r="8476" b="8221"/>
          <a:stretch/>
        </p:blipFill>
        <p:spPr>
          <a:xfrm>
            <a:off x="9833481" y="227912"/>
            <a:ext cx="2091496" cy="2091496"/>
          </a:xfrm>
          <a:prstGeom prst="ellipse">
            <a:avLst/>
          </a:prstGeom>
          <a:effectLst>
            <a:outerShdw blurRad="330200" dist="38100" dir="2700000" sx="104000" sy="104000" algn="tl" rotWithShape="0">
              <a:prstClr val="black">
                <a:alpha val="40000"/>
              </a:prstClr>
            </a:outerShdw>
          </a:effectLst>
        </p:spPr>
      </p:pic>
      <p:sp>
        <p:nvSpPr>
          <p:cNvPr id="2" name="TextBox 1">
            <a:extLst>
              <a:ext uri="{FF2B5EF4-FFF2-40B4-BE49-F238E27FC236}">
                <a16:creationId xmlns:a16="http://schemas.microsoft.com/office/drawing/2014/main" id="{5DCA00CD-2436-42A8-93A5-F4A4A4C0C211}"/>
              </a:ext>
            </a:extLst>
          </p:cNvPr>
          <p:cNvSpPr txBox="1"/>
          <p:nvPr/>
        </p:nvSpPr>
        <p:spPr>
          <a:xfrm>
            <a:off x="2399568" y="2461379"/>
            <a:ext cx="2966422" cy="923330"/>
          </a:xfrm>
          <a:prstGeom prst="rect">
            <a:avLst/>
          </a:prstGeom>
          <a:noFill/>
        </p:spPr>
        <p:txBody>
          <a:bodyPr wrap="square" rtlCol="0">
            <a:spAutoFit/>
          </a:bodyPr>
          <a:lstStyle/>
          <a:p>
            <a:r>
              <a:rPr lang="ru-RU" sz="5400" b="1" dirty="0">
                <a:solidFill>
                  <a:srgbClr val="0000FF"/>
                </a:solidFill>
                <a:latin typeface="Arial" panose="020B0604020202020204" pitchFamily="34" charset="0"/>
                <a:cs typeface="Arial" panose="020B0604020202020204" pitchFamily="34" charset="0"/>
              </a:rPr>
              <a:t>Брусья</a:t>
            </a:r>
            <a:endParaRPr lang="ru-RU" sz="3600" b="1" dirty="0">
              <a:solidFill>
                <a:srgbClr val="0000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729167"/>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60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37200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4"/>
          <a:srcRect l="22056" t="31383"/>
          <a:stretch/>
        </p:blipFill>
        <p:spPr>
          <a:xfrm>
            <a:off x="0" y="0"/>
            <a:ext cx="6073459" cy="3859898"/>
          </a:xfrm>
          <a:prstGeom prst="rect">
            <a:avLst/>
          </a:prstGeom>
        </p:spPr>
      </p:pic>
      <p:sp>
        <p:nvSpPr>
          <p:cNvPr id="4" name="Скругленный прямоугольник 3"/>
          <p:cNvSpPr/>
          <p:nvPr/>
        </p:nvSpPr>
        <p:spPr>
          <a:xfrm>
            <a:off x="4376607" y="-493834"/>
            <a:ext cx="45719" cy="62032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5</a:t>
            </a:r>
          </a:p>
        </p:txBody>
      </p:sp>
      <p:pic>
        <p:nvPicPr>
          <p:cNvPr id="6" name="Рисунок 5">
            <a:extLst>
              <a:ext uri="{FF2B5EF4-FFF2-40B4-BE49-F238E27FC236}">
                <a16:creationId xmlns:a16="http://schemas.microsoft.com/office/drawing/2014/main" id="{A5072B04-5097-4882-8644-5286F3741A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3647" y="1273660"/>
            <a:ext cx="7502563" cy="3340337"/>
          </a:xfrm>
          <a:prstGeom prst="rect">
            <a:avLst/>
          </a:prstGeom>
        </p:spPr>
      </p:pic>
      <p:pic>
        <p:nvPicPr>
          <p:cNvPr id="8" name="022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8221" t="8476" r="8476" b="8221"/>
          <a:stretch/>
        </p:blipFill>
        <p:spPr>
          <a:xfrm>
            <a:off x="9833481" y="227912"/>
            <a:ext cx="2091496" cy="2091496"/>
          </a:xfrm>
          <a:prstGeom prst="ellipse">
            <a:avLst/>
          </a:prstGeom>
          <a:effectLst>
            <a:outerShdw blurRad="330200" dist="38100" dir="2700000" sx="104000" sy="104000" algn="tl" rotWithShape="0">
              <a:prstClr val="black">
                <a:alpha val="40000"/>
              </a:prstClr>
            </a:outerShdw>
          </a:effectLst>
        </p:spPr>
      </p:pic>
      <p:sp>
        <p:nvSpPr>
          <p:cNvPr id="2" name="TextBox 1">
            <a:extLst>
              <a:ext uri="{FF2B5EF4-FFF2-40B4-BE49-F238E27FC236}">
                <a16:creationId xmlns:a16="http://schemas.microsoft.com/office/drawing/2014/main" id="{AF6351A7-27A5-4C21-BBFB-9324DC47A3D7}"/>
              </a:ext>
            </a:extLst>
          </p:cNvPr>
          <p:cNvSpPr txBox="1"/>
          <p:nvPr/>
        </p:nvSpPr>
        <p:spPr>
          <a:xfrm>
            <a:off x="5147823" y="4815520"/>
            <a:ext cx="1896354" cy="1107996"/>
          </a:xfrm>
          <a:prstGeom prst="rect">
            <a:avLst/>
          </a:prstGeom>
          <a:noFill/>
        </p:spPr>
        <p:txBody>
          <a:bodyPr wrap="square" rtlCol="0">
            <a:spAutoFit/>
          </a:bodyPr>
          <a:lstStyle/>
          <a:p>
            <a:r>
              <a:rPr lang="ru-RU" sz="6600" b="1" dirty="0">
                <a:solidFill>
                  <a:srgbClr val="0000FF"/>
                </a:solidFill>
                <a:latin typeface="Arial" panose="020B0604020202020204" pitchFamily="34" charset="0"/>
                <a:cs typeface="Arial" panose="020B0604020202020204" pitchFamily="34" charset="0"/>
              </a:rPr>
              <a:t>Боб</a:t>
            </a:r>
            <a:endParaRPr lang="ru-RU" sz="4000" b="1" dirty="0">
              <a:solidFill>
                <a:srgbClr val="0000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9943250"/>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60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08830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4"/>
          <a:srcRect l="22056" t="31383"/>
          <a:stretch/>
        </p:blipFill>
        <p:spPr>
          <a:xfrm>
            <a:off x="0" y="0"/>
            <a:ext cx="6073459" cy="3859898"/>
          </a:xfrm>
          <a:prstGeom prst="rect">
            <a:avLst/>
          </a:prstGeom>
        </p:spPr>
      </p:pic>
      <p:sp>
        <p:nvSpPr>
          <p:cNvPr id="5" name="Скругленный прямоугольник 4"/>
          <p:cNvSpPr/>
          <p:nvPr/>
        </p:nvSpPr>
        <p:spPr>
          <a:xfrm>
            <a:off x="3558935" y="-346915"/>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Скругленный прямоугольник 3"/>
          <p:cNvSpPr/>
          <p:nvPr/>
        </p:nvSpPr>
        <p:spPr>
          <a:xfrm>
            <a:off x="4376607" y="-493834"/>
            <a:ext cx="45719" cy="62032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6</a:t>
            </a:r>
          </a:p>
        </p:txBody>
      </p:sp>
      <p:pic>
        <p:nvPicPr>
          <p:cNvPr id="6" name="Рисунок 5">
            <a:extLst>
              <a:ext uri="{FF2B5EF4-FFF2-40B4-BE49-F238E27FC236}">
                <a16:creationId xmlns:a16="http://schemas.microsoft.com/office/drawing/2014/main" id="{A55B744B-0A4B-49D8-92B5-FB2B3D9908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6853" y="1157969"/>
            <a:ext cx="5027627" cy="3562466"/>
          </a:xfrm>
          <a:prstGeom prst="rect">
            <a:avLst/>
          </a:prstGeom>
        </p:spPr>
      </p:pic>
      <p:pic>
        <p:nvPicPr>
          <p:cNvPr id="9" name="022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8221" t="8476" r="8476" b="8221"/>
          <a:stretch/>
        </p:blipFill>
        <p:spPr>
          <a:xfrm>
            <a:off x="9833481" y="227912"/>
            <a:ext cx="2091496" cy="2091496"/>
          </a:xfrm>
          <a:prstGeom prst="ellipse">
            <a:avLst/>
          </a:prstGeom>
          <a:effectLst>
            <a:outerShdw blurRad="330200" dist="38100" dir="2700000" sx="104000" sy="104000" algn="tl" rotWithShape="0">
              <a:prstClr val="black">
                <a:alpha val="40000"/>
              </a:prstClr>
            </a:outerShdw>
          </a:effectLst>
        </p:spPr>
      </p:pic>
      <p:sp>
        <p:nvSpPr>
          <p:cNvPr id="2" name="TextBox 1">
            <a:extLst>
              <a:ext uri="{FF2B5EF4-FFF2-40B4-BE49-F238E27FC236}">
                <a16:creationId xmlns:a16="http://schemas.microsoft.com/office/drawing/2014/main" id="{F04259CC-A824-4015-AD66-01A85F9B2B13}"/>
              </a:ext>
            </a:extLst>
          </p:cNvPr>
          <p:cNvSpPr txBox="1"/>
          <p:nvPr/>
        </p:nvSpPr>
        <p:spPr>
          <a:xfrm>
            <a:off x="4446494" y="4903117"/>
            <a:ext cx="3299012" cy="923330"/>
          </a:xfrm>
          <a:prstGeom prst="rect">
            <a:avLst/>
          </a:prstGeom>
          <a:noFill/>
        </p:spPr>
        <p:txBody>
          <a:bodyPr wrap="square" rtlCol="0">
            <a:spAutoFit/>
          </a:bodyPr>
          <a:lstStyle/>
          <a:p>
            <a:r>
              <a:rPr lang="ru-RU" sz="5400" b="1" dirty="0">
                <a:solidFill>
                  <a:srgbClr val="0000FF"/>
                </a:solidFill>
                <a:latin typeface="Arial" panose="020B0604020202020204" pitchFamily="34" charset="0"/>
                <a:cs typeface="Arial" panose="020B0604020202020204" pitchFamily="34" charset="0"/>
              </a:rPr>
              <a:t>Боулинг</a:t>
            </a:r>
            <a:endParaRPr lang="ru-RU" sz="3600" b="1" dirty="0">
              <a:solidFill>
                <a:srgbClr val="0000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6110512"/>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606"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15128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rotWithShape="1">
          <a:blip r:embed="rId4"/>
          <a:srcRect l="22056" t="31383"/>
          <a:stretch/>
        </p:blipFill>
        <p:spPr>
          <a:xfrm>
            <a:off x="0" y="0"/>
            <a:ext cx="6073459" cy="3859898"/>
          </a:xfrm>
          <a:prstGeom prst="rect">
            <a:avLst/>
          </a:prstGeom>
        </p:spPr>
      </p:pic>
      <p:sp>
        <p:nvSpPr>
          <p:cNvPr id="4" name="Скругленный прямоугольник 3"/>
          <p:cNvSpPr/>
          <p:nvPr/>
        </p:nvSpPr>
        <p:spPr>
          <a:xfrm>
            <a:off x="4376607" y="-493834"/>
            <a:ext cx="45719" cy="62032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7</a:t>
            </a:r>
          </a:p>
        </p:txBody>
      </p:sp>
      <p:pic>
        <p:nvPicPr>
          <p:cNvPr id="6" name="Рисунок 5">
            <a:extLst>
              <a:ext uri="{FF2B5EF4-FFF2-40B4-BE49-F238E27FC236}">
                <a16:creationId xmlns:a16="http://schemas.microsoft.com/office/drawing/2014/main" id="{985E0C2E-18E5-49B1-AEB9-821BCC4842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7464" y="1680204"/>
            <a:ext cx="8866017" cy="2585923"/>
          </a:xfrm>
          <a:prstGeom prst="rect">
            <a:avLst/>
          </a:prstGeom>
        </p:spPr>
      </p:pic>
      <p:pic>
        <p:nvPicPr>
          <p:cNvPr id="8" name="0222(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8221" t="8476" r="8476" b="8221"/>
          <a:stretch/>
        </p:blipFill>
        <p:spPr>
          <a:xfrm>
            <a:off x="9833481" y="227912"/>
            <a:ext cx="2091496" cy="2091496"/>
          </a:xfrm>
          <a:prstGeom prst="ellipse">
            <a:avLst/>
          </a:prstGeom>
          <a:effectLst>
            <a:outerShdw blurRad="330200" dist="38100" dir="2700000" sx="104000" sy="104000" algn="tl" rotWithShape="0">
              <a:prstClr val="black">
                <a:alpha val="40000"/>
              </a:prstClr>
            </a:outerShdw>
          </a:effectLst>
        </p:spPr>
      </p:pic>
      <p:sp>
        <p:nvSpPr>
          <p:cNvPr id="2" name="TextBox 1">
            <a:extLst>
              <a:ext uri="{FF2B5EF4-FFF2-40B4-BE49-F238E27FC236}">
                <a16:creationId xmlns:a16="http://schemas.microsoft.com/office/drawing/2014/main" id="{6FE0A107-3BA8-4AE4-8AAA-720EB971D1C4}"/>
              </a:ext>
            </a:extLst>
          </p:cNvPr>
          <p:cNvSpPr txBox="1"/>
          <p:nvPr/>
        </p:nvSpPr>
        <p:spPr>
          <a:xfrm>
            <a:off x="4069977" y="4616772"/>
            <a:ext cx="5065058" cy="923330"/>
          </a:xfrm>
          <a:prstGeom prst="rect">
            <a:avLst/>
          </a:prstGeom>
          <a:noFill/>
        </p:spPr>
        <p:txBody>
          <a:bodyPr wrap="square" rtlCol="0">
            <a:spAutoFit/>
          </a:bodyPr>
          <a:lstStyle/>
          <a:p>
            <a:r>
              <a:rPr lang="ru-RU" sz="5400" b="1" dirty="0">
                <a:solidFill>
                  <a:srgbClr val="0000FF"/>
                </a:solidFill>
                <a:latin typeface="Arial" panose="020B0604020202020204" pitchFamily="34" charset="0"/>
                <a:cs typeface="Arial" panose="020B0604020202020204" pitchFamily="34" charset="0"/>
              </a:rPr>
              <a:t>Кувырок</a:t>
            </a:r>
            <a:endParaRPr lang="ru-RU" sz="3600" b="1" dirty="0">
              <a:solidFill>
                <a:srgbClr val="0000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9599073"/>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60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кругленный прямоугольник 11"/>
          <p:cNvSpPr/>
          <p:nvPr/>
        </p:nvSpPr>
        <p:spPr>
          <a:xfrm>
            <a:off x="2381794" y="-102896"/>
            <a:ext cx="7428411" cy="1702317"/>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кругленный прямоугольник 10"/>
          <p:cNvSpPr/>
          <p:nvPr/>
        </p:nvSpPr>
        <p:spPr>
          <a:xfrm>
            <a:off x="-484253" y="154634"/>
            <a:ext cx="12747374" cy="606328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3928676" y="362628"/>
            <a:ext cx="4334648"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ПРАВИЛА ИГРЫ</a:t>
            </a:r>
          </a:p>
        </p:txBody>
      </p:sp>
      <p:sp>
        <p:nvSpPr>
          <p:cNvPr id="3" name="TextBox 2"/>
          <p:cNvSpPr txBox="1"/>
          <p:nvPr/>
        </p:nvSpPr>
        <p:spPr>
          <a:xfrm>
            <a:off x="583070" y="1123514"/>
            <a:ext cx="10928210" cy="5262979"/>
          </a:xfrm>
          <a:prstGeom prst="rect">
            <a:avLst/>
          </a:prstGeom>
          <a:noFill/>
        </p:spPr>
        <p:txBody>
          <a:bodyPr wrap="square" rtlCol="0">
            <a:spAutoFit/>
          </a:bodyPr>
          <a:lstStyle/>
          <a:p>
            <a:pPr algn="just"/>
            <a:r>
              <a:rPr lang="ru-RU" sz="2400" b="1" dirty="0">
                <a:latin typeface="Arial" panose="020B0604020202020204" pitchFamily="34" charset="0"/>
                <a:cs typeface="Arial" panose="020B0604020202020204" pitchFamily="34" charset="0"/>
              </a:rPr>
              <a:t>-  Игра состоит из 5 туров с заданиями повышенной сложности.</a:t>
            </a:r>
          </a:p>
          <a:p>
            <a:pPr algn="just"/>
            <a:r>
              <a:rPr lang="ru-RU" sz="2400" b="1" dirty="0">
                <a:latin typeface="Arial" panose="020B0604020202020204" pitchFamily="34" charset="0"/>
                <a:cs typeface="Arial" panose="020B0604020202020204" pitchFamily="34" charset="0"/>
              </a:rPr>
              <a:t>-  На каждый вопрос отведено ограниченное количество времени, по окончанию которого вопрос автоматически меняется на следующий.</a:t>
            </a:r>
          </a:p>
          <a:p>
            <a:pPr algn="just"/>
            <a:r>
              <a:rPr lang="ru-RU" sz="2400" b="1" dirty="0">
                <a:latin typeface="Arial" panose="020B0604020202020204" pitchFamily="34" charset="0"/>
                <a:cs typeface="Arial" panose="020B0604020202020204" pitchFamily="34" charset="0"/>
              </a:rPr>
              <a:t>- В конце каждого тура подводятся его итоги и демонстрируются правильные ответы.</a:t>
            </a:r>
          </a:p>
          <a:p>
            <a:pPr marL="342900" indent="-342900" algn="just">
              <a:buFontTx/>
              <a:buChar char="-"/>
            </a:pPr>
            <a:r>
              <a:rPr lang="ru-RU" sz="2400" b="1" dirty="0">
                <a:latin typeface="Arial" panose="020B0604020202020204" pitchFamily="34" charset="0"/>
                <a:cs typeface="Arial" panose="020B0604020202020204" pitchFamily="34" charset="0"/>
              </a:rPr>
              <a:t>Все ответы необходимо записывать в специально выданные бланки ответов.</a:t>
            </a:r>
          </a:p>
          <a:p>
            <a:pPr marL="342900" indent="-342900" algn="just">
              <a:buFontTx/>
              <a:buChar char="-"/>
            </a:pPr>
            <a:r>
              <a:rPr lang="ru-RU" sz="2400" b="1" dirty="0">
                <a:latin typeface="Arial" panose="020B0604020202020204" pitchFamily="34" charset="0"/>
                <a:cs typeface="Arial" panose="020B0604020202020204" pitchFamily="34" charset="0"/>
              </a:rPr>
              <a:t>Для туров 4, 5 прилагаются дополнительные материалы</a:t>
            </a:r>
          </a:p>
          <a:p>
            <a:pPr algn="just"/>
            <a:r>
              <a:rPr lang="ru-RU" sz="2400" b="1" dirty="0">
                <a:latin typeface="Arial" panose="020B0604020202020204" pitchFamily="34" charset="0"/>
                <a:cs typeface="Arial" panose="020B0604020202020204" pitchFamily="34" charset="0"/>
              </a:rPr>
              <a:t>- Команда, давшая наибольшее количество правильных ответов, побеждает.</a:t>
            </a:r>
          </a:p>
          <a:p>
            <a:pPr algn="just"/>
            <a:r>
              <a:rPr lang="ru-RU" sz="2400" b="1" dirty="0">
                <a:latin typeface="Arial" panose="020B0604020202020204" pitchFamily="34" charset="0"/>
                <a:cs typeface="Arial" panose="020B0604020202020204" pitchFamily="34" charset="0"/>
              </a:rPr>
              <a:t>- Во время игры запрещено пользоваться, </a:t>
            </a:r>
            <a:r>
              <a:rPr lang="ru-RU" sz="2400" b="1" dirty="0" err="1">
                <a:latin typeface="Arial" panose="020B0604020202020204" pitchFamily="34" charset="0"/>
                <a:cs typeface="Arial" panose="020B0604020202020204" pitchFamily="34" charset="0"/>
              </a:rPr>
              <a:t>интернет-ресурсами</a:t>
            </a:r>
            <a:r>
              <a:rPr lang="ru-RU" sz="2400" b="1" dirty="0">
                <a:latin typeface="Arial" panose="020B0604020202020204" pitchFamily="34" charset="0"/>
                <a:cs typeface="Arial" panose="020B0604020202020204" pitchFamily="34" charset="0"/>
              </a:rPr>
              <a:t>, справочными материалами и дополнительной литературой.</a:t>
            </a:r>
          </a:p>
          <a:p>
            <a:pPr algn="just"/>
            <a:endParaRPr lang="ru-RU" sz="2400" b="1" dirty="0">
              <a:latin typeface="Arial" panose="020B0604020202020204" pitchFamily="34" charset="0"/>
              <a:cs typeface="Arial" panose="020B0604020202020204" pitchFamily="34" charset="0"/>
            </a:endParaRPr>
          </a:p>
          <a:p>
            <a:pPr algn="ctr"/>
            <a:r>
              <a:rPr lang="ru-RU" sz="2400" b="1" i="1" dirty="0">
                <a:latin typeface="Arial" panose="020B0604020202020204" pitchFamily="34" charset="0"/>
                <a:cs typeface="Arial" panose="020B0604020202020204" pitchFamily="34" charset="0"/>
              </a:rPr>
              <a:t>Желаем удачи!</a:t>
            </a:r>
          </a:p>
        </p:txBody>
      </p:sp>
    </p:spTree>
    <p:extLst>
      <p:ext uri="{BB962C8B-B14F-4D97-AF65-F5344CB8AC3E}">
        <p14:creationId xmlns:p14="http://schemas.microsoft.com/office/powerpoint/2010/main" val="1022984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05218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кругленный прямоугольник 11"/>
          <p:cNvSpPr/>
          <p:nvPr/>
        </p:nvSpPr>
        <p:spPr>
          <a:xfrm>
            <a:off x="2381794" y="-102896"/>
            <a:ext cx="7428411" cy="1702317"/>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Скругленный прямоугольник 10"/>
          <p:cNvSpPr/>
          <p:nvPr/>
        </p:nvSpPr>
        <p:spPr>
          <a:xfrm>
            <a:off x="-381002" y="1599421"/>
            <a:ext cx="12573002" cy="6039722"/>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4952097" y="374355"/>
            <a:ext cx="2287806"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3 ТУР</a:t>
            </a:r>
          </a:p>
        </p:txBody>
      </p:sp>
      <p:sp>
        <p:nvSpPr>
          <p:cNvPr id="3" name="TextBox 2"/>
          <p:cNvSpPr txBox="1"/>
          <p:nvPr/>
        </p:nvSpPr>
        <p:spPr>
          <a:xfrm>
            <a:off x="1103474" y="2211954"/>
            <a:ext cx="10818425" cy="3170099"/>
          </a:xfrm>
          <a:prstGeom prst="rect">
            <a:avLst/>
          </a:prstGeom>
          <a:noFill/>
        </p:spPr>
        <p:txBody>
          <a:bodyPr wrap="square" rtlCol="0">
            <a:spAutoFit/>
          </a:bodyPr>
          <a:lstStyle/>
          <a:p>
            <a:pPr marL="571500" indent="-571500">
              <a:buFont typeface="Wingdings" panose="05000000000000000000" pitchFamily="2" charset="2"/>
              <a:buChar char="Ø"/>
            </a:pPr>
            <a:r>
              <a:rPr lang="ru-RU" sz="4000" b="1" dirty="0">
                <a:latin typeface="Arial" panose="020B0604020202020204" pitchFamily="34" charset="0"/>
                <a:cs typeface="Arial" panose="020B0604020202020204" pitchFamily="34" charset="0"/>
              </a:rPr>
              <a:t>Вам необходимо ответить на 5 логических вопросов. </a:t>
            </a:r>
          </a:p>
          <a:p>
            <a:pPr marL="571500" indent="-571500">
              <a:buFont typeface="Wingdings" panose="05000000000000000000" pitchFamily="2" charset="2"/>
              <a:buChar char="Ø"/>
            </a:pPr>
            <a:r>
              <a:rPr lang="ru-RU" sz="4000" b="1" dirty="0">
                <a:latin typeface="Arial" panose="020B0604020202020204" pitchFamily="34" charset="0"/>
                <a:cs typeface="Arial" panose="020B0604020202020204" pitchFamily="34" charset="0"/>
              </a:rPr>
              <a:t>Ответ должен быть конкретным </a:t>
            </a:r>
            <a:r>
              <a:rPr lang="ru-RU" sz="4000" b="1">
                <a:latin typeface="Arial" panose="020B0604020202020204" pitchFamily="34" charset="0"/>
                <a:cs typeface="Arial" panose="020B0604020202020204" pitchFamily="34" charset="0"/>
              </a:rPr>
              <a:t>и четким</a:t>
            </a:r>
            <a:r>
              <a:rPr lang="ru-RU" sz="4000" b="1" dirty="0">
                <a:latin typeface="Arial" panose="020B0604020202020204" pitchFamily="34" charset="0"/>
                <a:cs typeface="Arial" panose="020B0604020202020204" pitchFamily="34" charset="0"/>
              </a:rPr>
              <a:t>. </a:t>
            </a:r>
          </a:p>
          <a:p>
            <a:pPr marL="571500" indent="-571500">
              <a:buFont typeface="Wingdings" panose="05000000000000000000" pitchFamily="2" charset="2"/>
              <a:buChar char="Ø"/>
            </a:pPr>
            <a:r>
              <a:rPr lang="ru-RU" sz="4000" b="1" dirty="0">
                <a:latin typeface="Arial" panose="020B0604020202020204" pitchFamily="34" charset="0"/>
                <a:cs typeface="Arial" panose="020B0604020202020204" pitchFamily="34" charset="0"/>
              </a:rPr>
              <a:t>На каждый вопрос отведено 60 сек.</a:t>
            </a:r>
          </a:p>
        </p:txBody>
      </p:sp>
      <p:sp>
        <p:nvSpPr>
          <p:cNvPr id="4" name="Прямоугольник 3"/>
          <p:cNvSpPr/>
          <p:nvPr/>
        </p:nvSpPr>
        <p:spPr>
          <a:xfrm>
            <a:off x="4376875" y="1185970"/>
            <a:ext cx="3057247" cy="1015663"/>
          </a:xfrm>
          <a:prstGeom prst="rect">
            <a:avLst/>
          </a:prstGeom>
        </p:spPr>
        <p:txBody>
          <a:bodyPr wrap="none">
            <a:spAutoFit/>
          </a:bodyPr>
          <a:lstStyle/>
          <a:p>
            <a:pPr algn="ctr"/>
            <a:r>
              <a:rPr lang="ru-RU" sz="6000" b="1" dirty="0">
                <a:latin typeface="Arial" panose="020B0604020202020204" pitchFamily="34" charset="0"/>
                <a:cs typeface="Arial" panose="020B0604020202020204" pitchFamily="34" charset="0"/>
              </a:rPr>
              <a:t>Логика!</a:t>
            </a:r>
          </a:p>
        </p:txBody>
      </p:sp>
    </p:spTree>
    <p:extLst>
      <p:ext uri="{BB962C8B-B14F-4D97-AF65-F5344CB8AC3E}">
        <p14:creationId xmlns:p14="http://schemas.microsoft.com/office/powerpoint/2010/main" val="39999630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E08B04A1-5D2E-4A79-B3C3-C3A3A3AE2A0D}"/>
              </a:ext>
            </a:extLst>
          </p:cNvPr>
          <p:cNvPicPr>
            <a:picLocks noChangeAspect="1"/>
          </p:cNvPicPr>
          <p:nvPr/>
        </p:nvPicPr>
        <p:blipFill>
          <a:blip r:embed="rId4"/>
          <a:stretch>
            <a:fillRect/>
          </a:stretch>
        </p:blipFill>
        <p:spPr>
          <a:xfrm>
            <a:off x="23860" y="729656"/>
            <a:ext cx="12192000" cy="6128343"/>
          </a:xfrm>
          <a:prstGeom prst="rect">
            <a:avLst/>
          </a:prstGeom>
        </p:spPr>
      </p:pic>
      <p:pic>
        <p:nvPicPr>
          <p:cNvPr id="2" name="Рисунок 1">
            <a:extLst>
              <a:ext uri="{FF2B5EF4-FFF2-40B4-BE49-F238E27FC236}">
                <a16:creationId xmlns:a16="http://schemas.microsoft.com/office/drawing/2014/main" id="{28382A72-6FC9-4FC4-BFCF-EE5E1DFF19B0}"/>
              </a:ext>
            </a:extLst>
          </p:cNvPr>
          <p:cNvPicPr>
            <a:picLocks noChangeAspect="1"/>
          </p:cNvPicPr>
          <p:nvPr/>
        </p:nvPicPr>
        <p:blipFill>
          <a:blip r:embed="rId5"/>
          <a:stretch>
            <a:fillRect/>
          </a:stretch>
        </p:blipFill>
        <p:spPr>
          <a:xfrm>
            <a:off x="0" y="-12227"/>
            <a:ext cx="6072142" cy="3859102"/>
          </a:xfrm>
          <a:prstGeom prst="rect">
            <a:avLst/>
          </a:prstGeom>
        </p:spPr>
      </p:pic>
      <p:sp>
        <p:nvSpPr>
          <p:cNvPr id="4" name="TextBox 3">
            <a:extLst>
              <a:ext uri="{FF2B5EF4-FFF2-40B4-BE49-F238E27FC236}">
                <a16:creationId xmlns:a16="http://schemas.microsoft.com/office/drawing/2014/main" id="{70CC84C1-1034-4ECB-83AB-A04B3F55075A}"/>
              </a:ext>
            </a:extLst>
          </p:cNvPr>
          <p:cNvSpPr txBox="1"/>
          <p:nvPr/>
        </p:nvSpPr>
        <p:spPr>
          <a:xfrm>
            <a:off x="178378" y="165371"/>
            <a:ext cx="4782729" cy="1015663"/>
          </a:xfrm>
          <a:prstGeom prst="rect">
            <a:avLst/>
          </a:prstGeom>
          <a:noFill/>
        </p:spPr>
        <p:txBody>
          <a:bodyPr wrap="square" rtlCol="0">
            <a:spAutoFit/>
          </a:bodyPr>
          <a:lstStyle/>
          <a:p>
            <a:r>
              <a:rPr lang="ru-RU" sz="6000" b="1" dirty="0">
                <a:latin typeface="Arial" panose="020B0604020202020204" pitchFamily="34" charset="0"/>
                <a:cs typeface="Arial" panose="020B0604020202020204" pitchFamily="34" charset="0"/>
              </a:rPr>
              <a:t>Вопрос 1</a:t>
            </a:r>
            <a:r>
              <a:rPr lang="ru-RU" dirty="0"/>
              <a:t> </a:t>
            </a:r>
          </a:p>
        </p:txBody>
      </p:sp>
      <p:pic>
        <p:nvPicPr>
          <p:cNvPr id="11" name="vecteezy_countdown-one-minute-animation-from-60-to-0-seconds_8976738">
            <a:hlinkClick r:id="" action="ppaction://media"/>
            <a:extLst>
              <a:ext uri="{FF2B5EF4-FFF2-40B4-BE49-F238E27FC236}">
                <a16:creationId xmlns:a16="http://schemas.microsoft.com/office/drawing/2014/main" id="{52E484CA-4CA4-40FD-B814-3DBCBEAF65ED}"/>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26666" t="9778" r="27083" b="8888"/>
          <a:stretch/>
        </p:blipFill>
        <p:spPr>
          <a:xfrm>
            <a:off x="9704344" y="383580"/>
            <a:ext cx="1972497" cy="1951173"/>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8" name="TextBox 7">
            <a:extLst>
              <a:ext uri="{FF2B5EF4-FFF2-40B4-BE49-F238E27FC236}">
                <a16:creationId xmlns:a16="http://schemas.microsoft.com/office/drawing/2014/main" id="{D24F360F-3405-4751-8506-4980BDD3057B}"/>
              </a:ext>
            </a:extLst>
          </p:cNvPr>
          <p:cNvSpPr txBox="1"/>
          <p:nvPr/>
        </p:nvSpPr>
        <p:spPr>
          <a:xfrm>
            <a:off x="1309818" y="1358632"/>
            <a:ext cx="9141469" cy="4524315"/>
          </a:xfrm>
          <a:prstGeom prst="rect">
            <a:avLst/>
          </a:prstGeom>
          <a:noFill/>
        </p:spPr>
        <p:txBody>
          <a:bodyPr wrap="square" rtlCol="0">
            <a:spAutoFit/>
          </a:bodyPr>
          <a:lstStyle/>
          <a:p>
            <a:r>
              <a:rPr lang="ru-RU" sz="4800" b="1" dirty="0">
                <a:latin typeface="Arial" panose="020B0604020202020204" pitchFamily="34" charset="0"/>
                <a:cs typeface="Arial" panose="020B0604020202020204" pitchFamily="34" charset="0"/>
              </a:rPr>
              <a:t>Можно ли бросить мяч так, чтобы он, пролетев некоторое время, остановился и начал движение в обратном направлении?</a:t>
            </a:r>
          </a:p>
        </p:txBody>
      </p:sp>
    </p:spTree>
    <p:extLst>
      <p:ext uri="{BB962C8B-B14F-4D97-AF65-F5344CB8AC3E}">
        <p14:creationId xmlns:p14="http://schemas.microsoft.com/office/powerpoint/2010/main" val="2553198263"/>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0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E08B04A1-5D2E-4A79-B3C3-C3A3A3AE2A0D}"/>
              </a:ext>
            </a:extLst>
          </p:cNvPr>
          <p:cNvPicPr>
            <a:picLocks noChangeAspect="1"/>
          </p:cNvPicPr>
          <p:nvPr/>
        </p:nvPicPr>
        <p:blipFill>
          <a:blip r:embed="rId4"/>
          <a:stretch>
            <a:fillRect/>
          </a:stretch>
        </p:blipFill>
        <p:spPr>
          <a:xfrm>
            <a:off x="23860" y="729656"/>
            <a:ext cx="12192000" cy="6128343"/>
          </a:xfrm>
          <a:prstGeom prst="rect">
            <a:avLst/>
          </a:prstGeom>
        </p:spPr>
      </p:pic>
      <p:pic>
        <p:nvPicPr>
          <p:cNvPr id="2" name="Рисунок 1">
            <a:extLst>
              <a:ext uri="{FF2B5EF4-FFF2-40B4-BE49-F238E27FC236}">
                <a16:creationId xmlns:a16="http://schemas.microsoft.com/office/drawing/2014/main" id="{28382A72-6FC9-4FC4-BFCF-EE5E1DFF19B0}"/>
              </a:ext>
            </a:extLst>
          </p:cNvPr>
          <p:cNvPicPr>
            <a:picLocks noChangeAspect="1"/>
          </p:cNvPicPr>
          <p:nvPr/>
        </p:nvPicPr>
        <p:blipFill>
          <a:blip r:embed="rId5"/>
          <a:stretch>
            <a:fillRect/>
          </a:stretch>
        </p:blipFill>
        <p:spPr>
          <a:xfrm>
            <a:off x="0" y="-12227"/>
            <a:ext cx="6072142" cy="3859102"/>
          </a:xfrm>
          <a:prstGeom prst="rect">
            <a:avLst/>
          </a:prstGeom>
        </p:spPr>
      </p:pic>
      <p:sp>
        <p:nvSpPr>
          <p:cNvPr id="4" name="TextBox 3">
            <a:extLst>
              <a:ext uri="{FF2B5EF4-FFF2-40B4-BE49-F238E27FC236}">
                <a16:creationId xmlns:a16="http://schemas.microsoft.com/office/drawing/2014/main" id="{70CC84C1-1034-4ECB-83AB-A04B3F55075A}"/>
              </a:ext>
            </a:extLst>
          </p:cNvPr>
          <p:cNvSpPr txBox="1"/>
          <p:nvPr/>
        </p:nvSpPr>
        <p:spPr>
          <a:xfrm>
            <a:off x="178378" y="165371"/>
            <a:ext cx="4782729" cy="1015663"/>
          </a:xfrm>
          <a:prstGeom prst="rect">
            <a:avLst/>
          </a:prstGeom>
          <a:noFill/>
        </p:spPr>
        <p:txBody>
          <a:bodyPr wrap="square" rtlCol="0">
            <a:spAutoFit/>
          </a:bodyPr>
          <a:lstStyle/>
          <a:p>
            <a:r>
              <a:rPr lang="ru-RU" sz="6000" b="1" dirty="0">
                <a:latin typeface="Arial" panose="020B0604020202020204" pitchFamily="34" charset="0"/>
                <a:cs typeface="Arial" panose="020B0604020202020204" pitchFamily="34" charset="0"/>
              </a:rPr>
              <a:t>Вопрос 2</a:t>
            </a:r>
            <a:r>
              <a:rPr lang="ru-RU" dirty="0"/>
              <a:t> </a:t>
            </a:r>
          </a:p>
        </p:txBody>
      </p:sp>
      <p:pic>
        <p:nvPicPr>
          <p:cNvPr id="11" name="vecteezy_countdown-one-minute-animation-from-60-to-0-seconds_8976738">
            <a:hlinkClick r:id="" action="ppaction://media"/>
            <a:extLst>
              <a:ext uri="{FF2B5EF4-FFF2-40B4-BE49-F238E27FC236}">
                <a16:creationId xmlns:a16="http://schemas.microsoft.com/office/drawing/2014/main" id="{52E484CA-4CA4-40FD-B814-3DBCBEAF65ED}"/>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26666" t="9778" r="27083" b="8888"/>
          <a:stretch/>
        </p:blipFill>
        <p:spPr>
          <a:xfrm>
            <a:off x="9696987" y="311003"/>
            <a:ext cx="1972497" cy="1951173"/>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8" name="TextBox 7">
            <a:extLst>
              <a:ext uri="{FF2B5EF4-FFF2-40B4-BE49-F238E27FC236}">
                <a16:creationId xmlns:a16="http://schemas.microsoft.com/office/drawing/2014/main" id="{D24F360F-3405-4751-8506-4980BDD3057B}"/>
              </a:ext>
            </a:extLst>
          </p:cNvPr>
          <p:cNvSpPr txBox="1"/>
          <p:nvPr/>
        </p:nvSpPr>
        <p:spPr>
          <a:xfrm>
            <a:off x="1774596" y="1216788"/>
            <a:ext cx="9141469" cy="4524315"/>
          </a:xfrm>
          <a:prstGeom prst="rect">
            <a:avLst/>
          </a:prstGeom>
          <a:noFill/>
        </p:spPr>
        <p:txBody>
          <a:bodyPr wrap="square" rtlCol="0">
            <a:spAutoFit/>
          </a:bodyPr>
          <a:lstStyle/>
          <a:p>
            <a:r>
              <a:rPr lang="ru-RU" sz="4800" b="1" dirty="0">
                <a:latin typeface="Arial" panose="020B0604020202020204" pitchFamily="34" charset="0"/>
                <a:cs typeface="Arial" panose="020B0604020202020204" pitchFamily="34" charset="0"/>
              </a:rPr>
              <a:t>Завтра урок физической культуры.</a:t>
            </a:r>
          </a:p>
          <a:p>
            <a:r>
              <a:rPr lang="ru-RU" sz="4800" b="1" dirty="0">
                <a:latin typeface="Arial" panose="020B0604020202020204" pitchFamily="34" charset="0"/>
                <a:cs typeface="Arial" panose="020B0604020202020204" pitchFamily="34" charset="0"/>
              </a:rPr>
              <a:t>Если бы он прошёл позавчера, то сегодня была бы среда. Какой сегодня день недели?</a:t>
            </a:r>
          </a:p>
        </p:txBody>
      </p:sp>
    </p:spTree>
    <p:extLst>
      <p:ext uri="{BB962C8B-B14F-4D97-AF65-F5344CB8AC3E}">
        <p14:creationId xmlns:p14="http://schemas.microsoft.com/office/powerpoint/2010/main" val="3895128041"/>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0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E08B04A1-5D2E-4A79-B3C3-C3A3A3AE2A0D}"/>
              </a:ext>
            </a:extLst>
          </p:cNvPr>
          <p:cNvPicPr>
            <a:picLocks noChangeAspect="1"/>
          </p:cNvPicPr>
          <p:nvPr/>
        </p:nvPicPr>
        <p:blipFill>
          <a:blip r:embed="rId4"/>
          <a:stretch>
            <a:fillRect/>
          </a:stretch>
        </p:blipFill>
        <p:spPr>
          <a:xfrm>
            <a:off x="23860" y="729656"/>
            <a:ext cx="12192000" cy="6621403"/>
          </a:xfrm>
          <a:prstGeom prst="rect">
            <a:avLst/>
          </a:prstGeom>
        </p:spPr>
      </p:pic>
      <p:pic>
        <p:nvPicPr>
          <p:cNvPr id="2" name="Рисунок 1">
            <a:extLst>
              <a:ext uri="{FF2B5EF4-FFF2-40B4-BE49-F238E27FC236}">
                <a16:creationId xmlns:a16="http://schemas.microsoft.com/office/drawing/2014/main" id="{28382A72-6FC9-4FC4-BFCF-EE5E1DFF19B0}"/>
              </a:ext>
            </a:extLst>
          </p:cNvPr>
          <p:cNvPicPr>
            <a:picLocks noChangeAspect="1"/>
          </p:cNvPicPr>
          <p:nvPr/>
        </p:nvPicPr>
        <p:blipFill>
          <a:blip r:embed="rId5"/>
          <a:stretch>
            <a:fillRect/>
          </a:stretch>
        </p:blipFill>
        <p:spPr>
          <a:xfrm>
            <a:off x="0" y="-12227"/>
            <a:ext cx="6072142" cy="3859102"/>
          </a:xfrm>
          <a:prstGeom prst="rect">
            <a:avLst/>
          </a:prstGeom>
        </p:spPr>
      </p:pic>
      <p:sp>
        <p:nvSpPr>
          <p:cNvPr id="4" name="TextBox 3">
            <a:extLst>
              <a:ext uri="{FF2B5EF4-FFF2-40B4-BE49-F238E27FC236}">
                <a16:creationId xmlns:a16="http://schemas.microsoft.com/office/drawing/2014/main" id="{70CC84C1-1034-4ECB-83AB-A04B3F55075A}"/>
              </a:ext>
            </a:extLst>
          </p:cNvPr>
          <p:cNvSpPr txBox="1"/>
          <p:nvPr/>
        </p:nvSpPr>
        <p:spPr>
          <a:xfrm>
            <a:off x="178378" y="165371"/>
            <a:ext cx="4782729" cy="1015663"/>
          </a:xfrm>
          <a:prstGeom prst="rect">
            <a:avLst/>
          </a:prstGeom>
          <a:noFill/>
        </p:spPr>
        <p:txBody>
          <a:bodyPr wrap="square" rtlCol="0">
            <a:spAutoFit/>
          </a:bodyPr>
          <a:lstStyle/>
          <a:p>
            <a:r>
              <a:rPr lang="ru-RU" sz="6000" b="1" dirty="0">
                <a:latin typeface="Arial" panose="020B0604020202020204" pitchFamily="34" charset="0"/>
                <a:cs typeface="Arial" panose="020B0604020202020204" pitchFamily="34" charset="0"/>
              </a:rPr>
              <a:t>Вопрос 3</a:t>
            </a:r>
            <a:r>
              <a:rPr lang="ru-RU" dirty="0"/>
              <a:t> </a:t>
            </a:r>
          </a:p>
        </p:txBody>
      </p:sp>
      <p:pic>
        <p:nvPicPr>
          <p:cNvPr id="11" name="vecteezy_countdown-one-minute-animation-from-60-to-0-seconds_8976738">
            <a:hlinkClick r:id="" action="ppaction://media"/>
            <a:extLst>
              <a:ext uri="{FF2B5EF4-FFF2-40B4-BE49-F238E27FC236}">
                <a16:creationId xmlns:a16="http://schemas.microsoft.com/office/drawing/2014/main" id="{52E484CA-4CA4-40FD-B814-3DBCBEAF65ED}"/>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26666" t="9778" r="27083" b="8888"/>
          <a:stretch/>
        </p:blipFill>
        <p:spPr>
          <a:xfrm>
            <a:off x="9696987" y="311003"/>
            <a:ext cx="1972497" cy="1951173"/>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8" name="TextBox 7">
            <a:extLst>
              <a:ext uri="{FF2B5EF4-FFF2-40B4-BE49-F238E27FC236}">
                <a16:creationId xmlns:a16="http://schemas.microsoft.com/office/drawing/2014/main" id="{D24F360F-3405-4751-8506-4980BDD3057B}"/>
              </a:ext>
            </a:extLst>
          </p:cNvPr>
          <p:cNvSpPr txBox="1"/>
          <p:nvPr/>
        </p:nvSpPr>
        <p:spPr>
          <a:xfrm>
            <a:off x="1378202" y="1092275"/>
            <a:ext cx="9744635" cy="5509200"/>
          </a:xfrm>
          <a:prstGeom prst="rect">
            <a:avLst/>
          </a:prstGeom>
          <a:noFill/>
        </p:spPr>
        <p:txBody>
          <a:bodyPr wrap="square" rtlCol="0">
            <a:spAutoFit/>
          </a:bodyPr>
          <a:lstStyle/>
          <a:p>
            <a:r>
              <a:rPr lang="ru-RU" sz="4400" b="1" dirty="0">
                <a:latin typeface="Arial" panose="020B0604020202020204" pitchFamily="34" charset="0"/>
                <a:cs typeface="Arial" panose="020B0604020202020204" pitchFamily="34" charset="0"/>
              </a:rPr>
              <a:t>Катя и Даша участвовали в марафоне.</a:t>
            </a:r>
          </a:p>
          <a:p>
            <a:r>
              <a:rPr lang="ru-RU" sz="4400" b="1" dirty="0">
                <a:latin typeface="Arial" panose="020B0604020202020204" pitchFamily="34" charset="0"/>
                <a:cs typeface="Arial" panose="020B0604020202020204" pitchFamily="34" charset="0"/>
              </a:rPr>
              <a:t>Катя финишировала сразу после Даши и оказалась на восьмом месте. Сколько человек участвовало в марафоне, если Даша была двадцать первой с конца?</a:t>
            </a:r>
          </a:p>
        </p:txBody>
      </p:sp>
    </p:spTree>
    <p:extLst>
      <p:ext uri="{BB962C8B-B14F-4D97-AF65-F5344CB8AC3E}">
        <p14:creationId xmlns:p14="http://schemas.microsoft.com/office/powerpoint/2010/main" val="1486802730"/>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0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E08B04A1-5D2E-4A79-B3C3-C3A3A3AE2A0D}"/>
              </a:ext>
            </a:extLst>
          </p:cNvPr>
          <p:cNvPicPr>
            <a:picLocks noChangeAspect="1"/>
          </p:cNvPicPr>
          <p:nvPr/>
        </p:nvPicPr>
        <p:blipFill>
          <a:blip r:embed="rId4"/>
          <a:stretch>
            <a:fillRect/>
          </a:stretch>
        </p:blipFill>
        <p:spPr>
          <a:xfrm>
            <a:off x="23860" y="729656"/>
            <a:ext cx="11388211" cy="6782768"/>
          </a:xfrm>
          <a:prstGeom prst="rect">
            <a:avLst/>
          </a:prstGeom>
        </p:spPr>
      </p:pic>
      <p:pic>
        <p:nvPicPr>
          <p:cNvPr id="2" name="Рисунок 1">
            <a:extLst>
              <a:ext uri="{FF2B5EF4-FFF2-40B4-BE49-F238E27FC236}">
                <a16:creationId xmlns:a16="http://schemas.microsoft.com/office/drawing/2014/main" id="{28382A72-6FC9-4FC4-BFCF-EE5E1DFF19B0}"/>
              </a:ext>
            </a:extLst>
          </p:cNvPr>
          <p:cNvPicPr>
            <a:picLocks noChangeAspect="1"/>
          </p:cNvPicPr>
          <p:nvPr/>
        </p:nvPicPr>
        <p:blipFill>
          <a:blip r:embed="rId5"/>
          <a:stretch>
            <a:fillRect/>
          </a:stretch>
        </p:blipFill>
        <p:spPr>
          <a:xfrm>
            <a:off x="0" y="-12227"/>
            <a:ext cx="6072142" cy="3859102"/>
          </a:xfrm>
          <a:prstGeom prst="rect">
            <a:avLst/>
          </a:prstGeom>
        </p:spPr>
      </p:pic>
      <p:sp>
        <p:nvSpPr>
          <p:cNvPr id="4" name="TextBox 3">
            <a:extLst>
              <a:ext uri="{FF2B5EF4-FFF2-40B4-BE49-F238E27FC236}">
                <a16:creationId xmlns:a16="http://schemas.microsoft.com/office/drawing/2014/main" id="{70CC84C1-1034-4ECB-83AB-A04B3F55075A}"/>
              </a:ext>
            </a:extLst>
          </p:cNvPr>
          <p:cNvSpPr txBox="1"/>
          <p:nvPr/>
        </p:nvSpPr>
        <p:spPr>
          <a:xfrm>
            <a:off x="160448" y="40651"/>
            <a:ext cx="4782729" cy="769441"/>
          </a:xfrm>
          <a:prstGeom prst="rect">
            <a:avLst/>
          </a:prstGeom>
          <a:noFill/>
        </p:spPr>
        <p:txBody>
          <a:bodyPr wrap="square" rtlCol="0">
            <a:spAutoFit/>
          </a:bodyPr>
          <a:lstStyle/>
          <a:p>
            <a:r>
              <a:rPr lang="ru-RU" sz="4400" b="1" dirty="0">
                <a:latin typeface="Arial" panose="020B0604020202020204" pitchFamily="34" charset="0"/>
                <a:cs typeface="Arial" panose="020B0604020202020204" pitchFamily="34" charset="0"/>
              </a:rPr>
              <a:t>Вопрос 4</a:t>
            </a:r>
            <a:r>
              <a:rPr lang="ru-RU" sz="1200" dirty="0"/>
              <a:t> </a:t>
            </a:r>
          </a:p>
        </p:txBody>
      </p:sp>
      <p:pic>
        <p:nvPicPr>
          <p:cNvPr id="11" name="vecteezy_countdown-one-minute-animation-from-60-to-0-seconds_8976738">
            <a:hlinkClick r:id="" action="ppaction://media"/>
            <a:extLst>
              <a:ext uri="{FF2B5EF4-FFF2-40B4-BE49-F238E27FC236}">
                <a16:creationId xmlns:a16="http://schemas.microsoft.com/office/drawing/2014/main" id="{52E484CA-4CA4-40FD-B814-3DBCBEAF65ED}"/>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26666" t="9778" r="27083" b="8888"/>
          <a:stretch/>
        </p:blipFill>
        <p:spPr>
          <a:xfrm>
            <a:off x="9696987" y="311003"/>
            <a:ext cx="1972497" cy="1951173"/>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8" name="TextBox 7">
            <a:extLst>
              <a:ext uri="{FF2B5EF4-FFF2-40B4-BE49-F238E27FC236}">
                <a16:creationId xmlns:a16="http://schemas.microsoft.com/office/drawing/2014/main" id="{D24F360F-3405-4751-8506-4980BDD3057B}"/>
              </a:ext>
            </a:extLst>
          </p:cNvPr>
          <p:cNvSpPr txBox="1"/>
          <p:nvPr/>
        </p:nvSpPr>
        <p:spPr>
          <a:xfrm>
            <a:off x="1528300" y="950428"/>
            <a:ext cx="8402240" cy="5078313"/>
          </a:xfrm>
          <a:prstGeom prst="rect">
            <a:avLst/>
          </a:prstGeom>
          <a:noFill/>
        </p:spPr>
        <p:txBody>
          <a:bodyPr wrap="square" rtlCol="0">
            <a:spAutoFit/>
          </a:bodyPr>
          <a:lstStyle/>
          <a:p>
            <a:r>
              <a:rPr lang="ru-RU" sz="3600" b="1" dirty="0">
                <a:latin typeface="Arial" panose="020B0604020202020204" pitchFamily="34" charset="0"/>
                <a:cs typeface="Arial" panose="020B0604020202020204" pitchFamily="34" charset="0"/>
              </a:rPr>
              <a:t>На Чемпионате мира по футболу и игрок из Португалии, и игрок из Алжира забили больше голов, чем игрок из России. Игрок из Португалии опередил игроков двух команд. Игрок из Алжира забил меньше голов, чем игрок из Македонии. Игрок из какой страны забил больше всех голов?</a:t>
            </a:r>
          </a:p>
        </p:txBody>
      </p:sp>
    </p:spTree>
    <p:extLst>
      <p:ext uri="{BB962C8B-B14F-4D97-AF65-F5344CB8AC3E}">
        <p14:creationId xmlns:p14="http://schemas.microsoft.com/office/powerpoint/2010/main" val="3741915495"/>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0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E08B04A1-5D2E-4A79-B3C3-C3A3A3AE2A0D}"/>
              </a:ext>
            </a:extLst>
          </p:cNvPr>
          <p:cNvPicPr>
            <a:picLocks noChangeAspect="1"/>
          </p:cNvPicPr>
          <p:nvPr/>
        </p:nvPicPr>
        <p:blipFill>
          <a:blip r:embed="rId4"/>
          <a:stretch>
            <a:fillRect/>
          </a:stretch>
        </p:blipFill>
        <p:spPr>
          <a:xfrm>
            <a:off x="23860" y="729656"/>
            <a:ext cx="11513716" cy="7123426"/>
          </a:xfrm>
          <a:prstGeom prst="rect">
            <a:avLst/>
          </a:prstGeom>
        </p:spPr>
      </p:pic>
      <p:pic>
        <p:nvPicPr>
          <p:cNvPr id="2" name="Рисунок 1">
            <a:extLst>
              <a:ext uri="{FF2B5EF4-FFF2-40B4-BE49-F238E27FC236}">
                <a16:creationId xmlns:a16="http://schemas.microsoft.com/office/drawing/2014/main" id="{28382A72-6FC9-4FC4-BFCF-EE5E1DFF19B0}"/>
              </a:ext>
            </a:extLst>
          </p:cNvPr>
          <p:cNvPicPr>
            <a:picLocks noChangeAspect="1"/>
          </p:cNvPicPr>
          <p:nvPr/>
        </p:nvPicPr>
        <p:blipFill>
          <a:blip r:embed="rId5"/>
          <a:stretch>
            <a:fillRect/>
          </a:stretch>
        </p:blipFill>
        <p:spPr>
          <a:xfrm>
            <a:off x="0" y="-12227"/>
            <a:ext cx="6072142" cy="3859102"/>
          </a:xfrm>
          <a:prstGeom prst="rect">
            <a:avLst/>
          </a:prstGeom>
        </p:spPr>
      </p:pic>
      <p:sp>
        <p:nvSpPr>
          <p:cNvPr id="4" name="TextBox 3">
            <a:extLst>
              <a:ext uri="{FF2B5EF4-FFF2-40B4-BE49-F238E27FC236}">
                <a16:creationId xmlns:a16="http://schemas.microsoft.com/office/drawing/2014/main" id="{70CC84C1-1034-4ECB-83AB-A04B3F55075A}"/>
              </a:ext>
            </a:extLst>
          </p:cNvPr>
          <p:cNvSpPr txBox="1"/>
          <p:nvPr/>
        </p:nvSpPr>
        <p:spPr>
          <a:xfrm>
            <a:off x="169413" y="36378"/>
            <a:ext cx="4782729" cy="769441"/>
          </a:xfrm>
          <a:prstGeom prst="rect">
            <a:avLst/>
          </a:prstGeom>
          <a:noFill/>
        </p:spPr>
        <p:txBody>
          <a:bodyPr wrap="square" rtlCol="0">
            <a:spAutoFit/>
          </a:bodyPr>
          <a:lstStyle/>
          <a:p>
            <a:r>
              <a:rPr lang="ru-RU" sz="4400" b="1" dirty="0">
                <a:latin typeface="Arial" panose="020B0604020202020204" pitchFamily="34" charset="0"/>
                <a:cs typeface="Arial" panose="020B0604020202020204" pitchFamily="34" charset="0"/>
              </a:rPr>
              <a:t>Вопрос 5</a:t>
            </a:r>
            <a:r>
              <a:rPr lang="ru-RU" sz="1200" dirty="0"/>
              <a:t> </a:t>
            </a:r>
          </a:p>
        </p:txBody>
      </p:sp>
      <p:pic>
        <p:nvPicPr>
          <p:cNvPr id="11" name="vecteezy_countdown-one-minute-animation-from-60-to-0-seconds_8976738">
            <a:hlinkClick r:id="" action="ppaction://media"/>
            <a:extLst>
              <a:ext uri="{FF2B5EF4-FFF2-40B4-BE49-F238E27FC236}">
                <a16:creationId xmlns:a16="http://schemas.microsoft.com/office/drawing/2014/main" id="{52E484CA-4CA4-40FD-B814-3DBCBEAF65ED}"/>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6"/>
          <a:srcRect l="26666" t="9778" r="27083" b="8888"/>
          <a:stretch/>
        </p:blipFill>
        <p:spPr>
          <a:xfrm>
            <a:off x="9696987" y="311003"/>
            <a:ext cx="1972497" cy="1951173"/>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8" name="TextBox 7">
            <a:extLst>
              <a:ext uri="{FF2B5EF4-FFF2-40B4-BE49-F238E27FC236}">
                <a16:creationId xmlns:a16="http://schemas.microsoft.com/office/drawing/2014/main" id="{D24F360F-3405-4751-8506-4980BDD3057B}"/>
              </a:ext>
            </a:extLst>
          </p:cNvPr>
          <p:cNvSpPr txBox="1"/>
          <p:nvPr/>
        </p:nvSpPr>
        <p:spPr>
          <a:xfrm>
            <a:off x="683722" y="785117"/>
            <a:ext cx="9788847" cy="5632311"/>
          </a:xfrm>
          <a:prstGeom prst="rect">
            <a:avLst/>
          </a:prstGeom>
          <a:noFill/>
        </p:spPr>
        <p:txBody>
          <a:bodyPr wrap="square" rtlCol="0">
            <a:spAutoFit/>
          </a:bodyPr>
          <a:lstStyle/>
          <a:p>
            <a:r>
              <a:rPr lang="ru-RU" sz="3600" b="1" dirty="0">
                <a:latin typeface="Arial" panose="020B0604020202020204" pitchFamily="34" charset="0"/>
                <a:cs typeface="Arial" panose="020B0604020202020204" pitchFamily="34" charset="0"/>
              </a:rPr>
              <a:t>На соревнованиях два гонщика заключили пари - чья машина придет медленнее, тот и победитель. На старте, обе машины и не думали двигаться вперед. Все в замешательстве. К гонщикам, подошел мужчина и что-то обоим сказал. После небольшой паузы оба дали по газам, стремясь обогнать друг друга. Правила пари неизменны. Вопрос: что мужчина сказал гонщикам?</a:t>
            </a:r>
          </a:p>
        </p:txBody>
      </p:sp>
    </p:spTree>
    <p:extLst>
      <p:ext uri="{BB962C8B-B14F-4D97-AF65-F5344CB8AC3E}">
        <p14:creationId xmlns:p14="http://schemas.microsoft.com/office/powerpoint/2010/main" val="4078009518"/>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0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12886" y="2259485"/>
            <a:ext cx="7766229" cy="830997"/>
          </a:xfrm>
          <a:prstGeom prst="rect">
            <a:avLst/>
          </a:prstGeom>
        </p:spPr>
        <p:txBody>
          <a:bodyPr wrap="none">
            <a:spAutoFit/>
          </a:bodyPr>
          <a:lstStyle/>
          <a:p>
            <a:r>
              <a:rPr lang="ru-RU" sz="4800" b="1" dirty="0">
                <a:latin typeface="Arial" panose="020B0604020202020204" pitchFamily="34" charset="0"/>
                <a:cs typeface="Arial" panose="020B0604020202020204" pitchFamily="34" charset="0"/>
              </a:rPr>
              <a:t>Проверка ответов 3 тура</a:t>
            </a:r>
          </a:p>
        </p:txBody>
      </p:sp>
    </p:spTree>
    <p:extLst>
      <p:ext uri="{BB962C8B-B14F-4D97-AF65-F5344CB8AC3E}">
        <p14:creationId xmlns:p14="http://schemas.microsoft.com/office/powerpoint/2010/main" val="20270117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216405" y="283030"/>
            <a:ext cx="11957009" cy="5843450"/>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3918717" y="-115421"/>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p:cNvPicPr>
            <a:picLocks noChangeAspect="1"/>
          </p:cNvPicPr>
          <p:nvPr/>
        </p:nvPicPr>
        <p:blipFill rotWithShape="1">
          <a:blip r:embed="rId2"/>
          <a:srcRect l="22056" t="31383"/>
          <a:stretch/>
        </p:blipFill>
        <p:spPr>
          <a:xfrm>
            <a:off x="0" y="0"/>
            <a:ext cx="6073459" cy="3859898"/>
          </a:xfrm>
          <a:prstGeom prst="rect">
            <a:avLst/>
          </a:prstGeom>
        </p:spPr>
      </p:pic>
      <p:sp>
        <p:nvSpPr>
          <p:cNvPr id="15" name="TextBox 14"/>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1</a:t>
            </a:r>
          </a:p>
        </p:txBody>
      </p:sp>
      <p:sp>
        <p:nvSpPr>
          <p:cNvPr id="3" name="TextBox 2">
            <a:extLst>
              <a:ext uri="{FF2B5EF4-FFF2-40B4-BE49-F238E27FC236}">
                <a16:creationId xmlns:a16="http://schemas.microsoft.com/office/drawing/2014/main" id="{D5B4813E-6A7E-4208-B104-29AC2F93AD44}"/>
              </a:ext>
            </a:extLst>
          </p:cNvPr>
          <p:cNvSpPr txBox="1"/>
          <p:nvPr/>
        </p:nvSpPr>
        <p:spPr>
          <a:xfrm>
            <a:off x="1706664" y="2595442"/>
            <a:ext cx="8778672" cy="2862322"/>
          </a:xfrm>
          <a:prstGeom prst="rect">
            <a:avLst/>
          </a:prstGeom>
          <a:noFill/>
        </p:spPr>
        <p:txBody>
          <a:bodyPr wrap="square" rtlCol="0">
            <a:spAutoFit/>
          </a:bodyPr>
          <a:lstStyle/>
          <a:p>
            <a:pPr algn="ctr"/>
            <a:r>
              <a:rPr lang="ru-RU" sz="6000" b="1" dirty="0">
                <a:solidFill>
                  <a:srgbClr val="0000FF"/>
                </a:solidFill>
                <a:latin typeface="Arial" panose="020B0604020202020204" pitchFamily="34" charset="0"/>
                <a:cs typeface="Arial" panose="020B0604020202020204" pitchFamily="34" charset="0"/>
              </a:rPr>
              <a:t>Да </a:t>
            </a:r>
          </a:p>
          <a:p>
            <a:pPr algn="ctr"/>
            <a:r>
              <a:rPr lang="ru-RU" sz="6000" b="1" dirty="0">
                <a:latin typeface="Arial" panose="020B0604020202020204" pitchFamily="34" charset="0"/>
                <a:cs typeface="Arial" panose="020B0604020202020204" pitchFamily="34" charset="0"/>
              </a:rPr>
              <a:t>(если бросить его вверх)</a:t>
            </a:r>
          </a:p>
        </p:txBody>
      </p:sp>
      <p:sp>
        <p:nvSpPr>
          <p:cNvPr id="4" name="TextBox 3">
            <a:extLst>
              <a:ext uri="{FF2B5EF4-FFF2-40B4-BE49-F238E27FC236}">
                <a16:creationId xmlns:a16="http://schemas.microsoft.com/office/drawing/2014/main" id="{2A6F769B-B158-4628-9CF9-3B1B35D68B53}"/>
              </a:ext>
            </a:extLst>
          </p:cNvPr>
          <p:cNvSpPr txBox="1"/>
          <p:nvPr/>
        </p:nvSpPr>
        <p:spPr>
          <a:xfrm>
            <a:off x="1133730" y="1433675"/>
            <a:ext cx="9924540" cy="923330"/>
          </a:xfrm>
          <a:prstGeom prst="rect">
            <a:avLst/>
          </a:prstGeom>
          <a:noFill/>
        </p:spPr>
        <p:txBody>
          <a:bodyPr wrap="square" rtlCol="0">
            <a:spAutoFit/>
          </a:bodyPr>
          <a:lstStyle/>
          <a:p>
            <a:r>
              <a:rPr lang="ru-RU" sz="5400" b="1" dirty="0">
                <a:latin typeface="Arial" panose="020B0604020202020204" pitchFamily="34" charset="0"/>
                <a:cs typeface="Arial" panose="020B0604020202020204" pitchFamily="34" charset="0"/>
              </a:rPr>
              <a:t>Можно ли бросить так мяч?</a:t>
            </a:r>
          </a:p>
        </p:txBody>
      </p:sp>
    </p:spTree>
    <p:extLst>
      <p:ext uri="{BB962C8B-B14F-4D97-AF65-F5344CB8AC3E}">
        <p14:creationId xmlns:p14="http://schemas.microsoft.com/office/powerpoint/2010/main" val="355093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216405" y="283030"/>
            <a:ext cx="11957009" cy="5843450"/>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p:cNvPicPr>
            <a:picLocks noChangeAspect="1"/>
          </p:cNvPicPr>
          <p:nvPr/>
        </p:nvPicPr>
        <p:blipFill rotWithShape="1">
          <a:blip r:embed="rId2"/>
          <a:srcRect l="22056" t="31383"/>
          <a:stretch/>
        </p:blipFill>
        <p:spPr>
          <a:xfrm>
            <a:off x="0" y="0"/>
            <a:ext cx="6073459" cy="3859898"/>
          </a:xfrm>
          <a:prstGeom prst="rect">
            <a:avLst/>
          </a:prstGeom>
        </p:spPr>
      </p:pic>
      <p:sp>
        <p:nvSpPr>
          <p:cNvPr id="15" name="TextBox 14"/>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2</a:t>
            </a:r>
          </a:p>
        </p:txBody>
      </p:sp>
      <p:sp>
        <p:nvSpPr>
          <p:cNvPr id="3" name="TextBox 2">
            <a:extLst>
              <a:ext uri="{FF2B5EF4-FFF2-40B4-BE49-F238E27FC236}">
                <a16:creationId xmlns:a16="http://schemas.microsoft.com/office/drawing/2014/main" id="{D5B4813E-6A7E-4208-B104-29AC2F93AD44}"/>
              </a:ext>
            </a:extLst>
          </p:cNvPr>
          <p:cNvSpPr txBox="1"/>
          <p:nvPr/>
        </p:nvSpPr>
        <p:spPr>
          <a:xfrm>
            <a:off x="3738664" y="3192695"/>
            <a:ext cx="4714672" cy="1200329"/>
          </a:xfrm>
          <a:prstGeom prst="rect">
            <a:avLst/>
          </a:prstGeom>
          <a:noFill/>
        </p:spPr>
        <p:txBody>
          <a:bodyPr wrap="square" rtlCol="0">
            <a:spAutoFit/>
          </a:bodyPr>
          <a:lstStyle/>
          <a:p>
            <a:r>
              <a:rPr lang="ru-RU" sz="7200" b="1" dirty="0">
                <a:solidFill>
                  <a:srgbClr val="0000FF"/>
                </a:solidFill>
                <a:latin typeface="Arial" panose="020B0604020202020204" pitchFamily="34" charset="0"/>
                <a:cs typeface="Arial" panose="020B0604020202020204" pitchFamily="34" charset="0"/>
              </a:rPr>
              <a:t>Пятница</a:t>
            </a:r>
          </a:p>
        </p:txBody>
      </p:sp>
      <p:sp>
        <p:nvSpPr>
          <p:cNvPr id="7" name="TextBox 6">
            <a:extLst>
              <a:ext uri="{FF2B5EF4-FFF2-40B4-BE49-F238E27FC236}">
                <a16:creationId xmlns:a16="http://schemas.microsoft.com/office/drawing/2014/main" id="{B5AFD13F-2950-4CFF-9E0E-447C21195C13}"/>
              </a:ext>
            </a:extLst>
          </p:cNvPr>
          <p:cNvSpPr txBox="1"/>
          <p:nvPr/>
        </p:nvSpPr>
        <p:spPr>
          <a:xfrm>
            <a:off x="929640" y="1529134"/>
            <a:ext cx="10332720" cy="1015663"/>
          </a:xfrm>
          <a:prstGeom prst="rect">
            <a:avLst/>
          </a:prstGeom>
          <a:noFill/>
        </p:spPr>
        <p:txBody>
          <a:bodyPr wrap="square" rtlCol="0">
            <a:spAutoFit/>
          </a:bodyPr>
          <a:lstStyle/>
          <a:p>
            <a:r>
              <a:rPr lang="ru-RU" sz="5400" b="1" dirty="0">
                <a:latin typeface="Arial" panose="020B0604020202020204" pitchFamily="34" charset="0"/>
                <a:cs typeface="Arial" panose="020B0604020202020204" pitchFamily="34" charset="0"/>
              </a:rPr>
              <a:t>Какой </a:t>
            </a:r>
            <a:r>
              <a:rPr lang="ru-RU" sz="6000" b="1" dirty="0">
                <a:latin typeface="Arial" panose="020B0604020202020204" pitchFamily="34" charset="0"/>
                <a:cs typeface="Arial" panose="020B0604020202020204" pitchFamily="34" charset="0"/>
              </a:rPr>
              <a:t>сегодня</a:t>
            </a:r>
            <a:r>
              <a:rPr lang="ru-RU" sz="5400" b="1" dirty="0">
                <a:latin typeface="Arial" panose="020B0604020202020204" pitchFamily="34" charset="0"/>
                <a:cs typeface="Arial" panose="020B0604020202020204" pitchFamily="34" charset="0"/>
              </a:rPr>
              <a:t> день недели?</a:t>
            </a:r>
            <a:endParaRPr lang="ru-RU" sz="5400" dirty="0"/>
          </a:p>
        </p:txBody>
      </p:sp>
    </p:spTree>
    <p:extLst>
      <p:ext uri="{BB962C8B-B14F-4D97-AF65-F5344CB8AC3E}">
        <p14:creationId xmlns:p14="http://schemas.microsoft.com/office/powerpoint/2010/main" val="3006590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кругленный прямоугольник 11"/>
          <p:cNvSpPr/>
          <p:nvPr/>
        </p:nvSpPr>
        <p:spPr>
          <a:xfrm>
            <a:off x="2381794" y="-102896"/>
            <a:ext cx="7428411" cy="1702317"/>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Скругленный прямоугольник 10"/>
          <p:cNvSpPr/>
          <p:nvPr/>
        </p:nvSpPr>
        <p:spPr>
          <a:xfrm>
            <a:off x="-339634" y="992777"/>
            <a:ext cx="12740640" cy="6583680"/>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TextBox 1"/>
          <p:cNvSpPr txBox="1"/>
          <p:nvPr/>
        </p:nvSpPr>
        <p:spPr>
          <a:xfrm>
            <a:off x="4952097" y="200184"/>
            <a:ext cx="2287806"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1 ТУР</a:t>
            </a:r>
          </a:p>
        </p:txBody>
      </p:sp>
      <p:sp>
        <p:nvSpPr>
          <p:cNvPr id="3" name="TextBox 2"/>
          <p:cNvSpPr txBox="1"/>
          <p:nvPr/>
        </p:nvSpPr>
        <p:spPr>
          <a:xfrm>
            <a:off x="1038461" y="2143689"/>
            <a:ext cx="10818425" cy="5632311"/>
          </a:xfrm>
          <a:prstGeom prst="rect">
            <a:avLst/>
          </a:prstGeom>
          <a:noFill/>
        </p:spPr>
        <p:txBody>
          <a:bodyPr wrap="square" rtlCol="0">
            <a:spAutoFit/>
          </a:bodyPr>
          <a:lstStyle/>
          <a:p>
            <a:pPr marL="571500" indent="-571500">
              <a:buFont typeface="Wingdings" panose="05000000000000000000" pitchFamily="2" charset="2"/>
              <a:buChar char="Ø"/>
            </a:pPr>
            <a:r>
              <a:rPr lang="ru-RU" sz="4000" b="1" dirty="0">
                <a:latin typeface="Arial" panose="020B0604020202020204" pitchFamily="34" charset="0"/>
                <a:cs typeface="Arial" panose="020B0604020202020204" pitchFamily="34" charset="0"/>
              </a:rPr>
              <a:t>Ваша задача написать слово/словосочетание песни, которое идёт после фрагмента</a:t>
            </a:r>
          </a:p>
          <a:p>
            <a:pPr marL="571500" indent="-571500">
              <a:buFont typeface="Wingdings" panose="05000000000000000000" pitchFamily="2" charset="2"/>
              <a:buChar char="Ø"/>
            </a:pPr>
            <a:r>
              <a:rPr lang="ru-RU" sz="4000" b="1" dirty="0">
                <a:latin typeface="Arial" panose="020B0604020202020204" pitchFamily="34" charset="0"/>
                <a:cs typeface="Arial" panose="020B0604020202020204" pitchFamily="34" charset="0"/>
              </a:rPr>
              <a:t>Ответ должен быть конкретный и четкий</a:t>
            </a:r>
          </a:p>
          <a:p>
            <a:pPr marL="571500" indent="-571500">
              <a:buFont typeface="Wingdings" panose="05000000000000000000" pitchFamily="2" charset="2"/>
              <a:buChar char="Ø"/>
            </a:pPr>
            <a:r>
              <a:rPr lang="ru-RU" sz="4000" b="1" dirty="0">
                <a:latin typeface="Arial" panose="020B0604020202020204" pitchFamily="34" charset="0"/>
                <a:cs typeface="Arial" panose="020B0604020202020204" pitchFamily="34" charset="0"/>
              </a:rPr>
              <a:t>На каждый вопрос отведено 30 секунд </a:t>
            </a:r>
          </a:p>
          <a:p>
            <a:pPr marL="571500" indent="-571500">
              <a:buFont typeface="Wingdings" panose="05000000000000000000" pitchFamily="2" charset="2"/>
              <a:buChar char="Ø"/>
            </a:pPr>
            <a:endParaRPr lang="ru-RU" sz="4000" b="1" dirty="0">
              <a:latin typeface="Arial" panose="020B0604020202020204" pitchFamily="34" charset="0"/>
              <a:cs typeface="Arial" panose="020B0604020202020204" pitchFamily="34" charset="0"/>
            </a:endParaRPr>
          </a:p>
          <a:p>
            <a:pPr marL="571500" indent="-571500">
              <a:buFont typeface="Wingdings" panose="05000000000000000000" pitchFamily="2" charset="2"/>
              <a:buChar char="Ø"/>
            </a:pPr>
            <a:endParaRPr lang="ru-RU" sz="4000" b="1" dirty="0">
              <a:latin typeface="Arial" panose="020B0604020202020204" pitchFamily="34" charset="0"/>
              <a:cs typeface="Arial" panose="020B0604020202020204" pitchFamily="34" charset="0"/>
            </a:endParaRPr>
          </a:p>
          <a:p>
            <a:pPr marL="571500" indent="-571500">
              <a:buFont typeface="Wingdings" panose="05000000000000000000" pitchFamily="2" charset="2"/>
              <a:buChar char="Ø"/>
            </a:pPr>
            <a:endParaRPr lang="ru-RU" sz="4000" b="1" dirty="0">
              <a:latin typeface="Arial" panose="020B0604020202020204" pitchFamily="34" charset="0"/>
              <a:cs typeface="Arial" panose="020B0604020202020204" pitchFamily="34" charset="0"/>
            </a:endParaRPr>
          </a:p>
        </p:txBody>
      </p:sp>
      <p:sp>
        <p:nvSpPr>
          <p:cNvPr id="4" name="Прямоугольник 3"/>
          <p:cNvSpPr/>
          <p:nvPr/>
        </p:nvSpPr>
        <p:spPr>
          <a:xfrm>
            <a:off x="3296325" y="1057262"/>
            <a:ext cx="5599354" cy="923330"/>
          </a:xfrm>
          <a:prstGeom prst="rect">
            <a:avLst/>
          </a:prstGeom>
        </p:spPr>
        <p:txBody>
          <a:bodyPr wrap="none">
            <a:spAutoFit/>
          </a:bodyPr>
          <a:lstStyle/>
          <a:p>
            <a:pPr algn="ctr"/>
            <a:r>
              <a:rPr lang="ru-RU" sz="5400" b="1" dirty="0">
                <a:latin typeface="Arial" panose="020B0604020202020204" pitchFamily="34" charset="0"/>
                <a:cs typeface="Arial" panose="020B0604020202020204" pitchFamily="34" charset="0"/>
              </a:rPr>
              <a:t>Дополни песню</a:t>
            </a:r>
          </a:p>
        </p:txBody>
      </p:sp>
    </p:spTree>
    <p:extLst>
      <p:ext uri="{BB962C8B-B14F-4D97-AF65-F5344CB8AC3E}">
        <p14:creationId xmlns:p14="http://schemas.microsoft.com/office/powerpoint/2010/main" val="41354224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216405" y="283030"/>
            <a:ext cx="11957009" cy="5843450"/>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p:cNvPicPr>
            <a:picLocks noChangeAspect="1"/>
          </p:cNvPicPr>
          <p:nvPr/>
        </p:nvPicPr>
        <p:blipFill rotWithShape="1">
          <a:blip r:embed="rId2"/>
          <a:srcRect l="22056" t="31383"/>
          <a:stretch/>
        </p:blipFill>
        <p:spPr>
          <a:xfrm>
            <a:off x="0" y="0"/>
            <a:ext cx="6073459" cy="3859898"/>
          </a:xfrm>
          <a:prstGeom prst="rect">
            <a:avLst/>
          </a:prstGeom>
        </p:spPr>
      </p:pic>
      <p:sp>
        <p:nvSpPr>
          <p:cNvPr id="15" name="TextBox 14"/>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3</a:t>
            </a:r>
          </a:p>
        </p:txBody>
      </p:sp>
      <p:sp>
        <p:nvSpPr>
          <p:cNvPr id="3" name="TextBox 2">
            <a:extLst>
              <a:ext uri="{FF2B5EF4-FFF2-40B4-BE49-F238E27FC236}">
                <a16:creationId xmlns:a16="http://schemas.microsoft.com/office/drawing/2014/main" id="{235B3B76-5949-4486-9D39-5F9AD05B9B7E}"/>
              </a:ext>
            </a:extLst>
          </p:cNvPr>
          <p:cNvSpPr txBox="1"/>
          <p:nvPr/>
        </p:nvSpPr>
        <p:spPr>
          <a:xfrm>
            <a:off x="3918717" y="3538601"/>
            <a:ext cx="4354566" cy="1015663"/>
          </a:xfrm>
          <a:prstGeom prst="rect">
            <a:avLst/>
          </a:prstGeom>
          <a:noFill/>
        </p:spPr>
        <p:txBody>
          <a:bodyPr wrap="square" rtlCol="0">
            <a:spAutoFit/>
          </a:bodyPr>
          <a:lstStyle/>
          <a:p>
            <a:r>
              <a:rPr lang="ru-RU" sz="6000" b="1" dirty="0">
                <a:solidFill>
                  <a:srgbClr val="0000FF"/>
                </a:solidFill>
                <a:latin typeface="Arial" panose="020B0604020202020204" pitchFamily="34" charset="0"/>
                <a:cs typeface="Arial" panose="020B0604020202020204" pitchFamily="34" charset="0"/>
              </a:rPr>
              <a:t>28 человек</a:t>
            </a:r>
          </a:p>
        </p:txBody>
      </p:sp>
      <p:sp>
        <p:nvSpPr>
          <p:cNvPr id="4" name="TextBox 3">
            <a:extLst>
              <a:ext uri="{FF2B5EF4-FFF2-40B4-BE49-F238E27FC236}">
                <a16:creationId xmlns:a16="http://schemas.microsoft.com/office/drawing/2014/main" id="{309EE642-4A78-4727-BBB6-492FCB9713D6}"/>
              </a:ext>
            </a:extLst>
          </p:cNvPr>
          <p:cNvSpPr txBox="1"/>
          <p:nvPr/>
        </p:nvSpPr>
        <p:spPr>
          <a:xfrm>
            <a:off x="1066801" y="1412389"/>
            <a:ext cx="10058399" cy="1569660"/>
          </a:xfrm>
          <a:prstGeom prst="rect">
            <a:avLst/>
          </a:prstGeom>
          <a:noFill/>
        </p:spPr>
        <p:txBody>
          <a:bodyPr wrap="square" rtlCol="0">
            <a:spAutoFit/>
          </a:bodyPr>
          <a:lstStyle/>
          <a:p>
            <a:pPr algn="ctr"/>
            <a:r>
              <a:rPr lang="ru-RU" sz="4800" b="1" dirty="0">
                <a:latin typeface="Arial" panose="020B0604020202020204" pitchFamily="34" charset="0"/>
                <a:cs typeface="Arial" panose="020B0604020202020204" pitchFamily="34" charset="0"/>
              </a:rPr>
              <a:t>Сколько человек участвовало в марафоне?</a:t>
            </a:r>
            <a:endParaRPr lang="ru-RU" sz="4800" dirty="0"/>
          </a:p>
        </p:txBody>
      </p:sp>
    </p:spTree>
    <p:extLst>
      <p:ext uri="{BB962C8B-B14F-4D97-AF65-F5344CB8AC3E}">
        <p14:creationId xmlns:p14="http://schemas.microsoft.com/office/powerpoint/2010/main" val="2424984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206677" y="283030"/>
            <a:ext cx="11957009" cy="5843450"/>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3918717" y="-115421"/>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p:cNvPicPr>
            <a:picLocks noChangeAspect="1"/>
          </p:cNvPicPr>
          <p:nvPr/>
        </p:nvPicPr>
        <p:blipFill rotWithShape="1">
          <a:blip r:embed="rId2"/>
          <a:srcRect l="22056" t="31383"/>
          <a:stretch/>
        </p:blipFill>
        <p:spPr>
          <a:xfrm>
            <a:off x="0" y="0"/>
            <a:ext cx="6073459" cy="3859898"/>
          </a:xfrm>
          <a:prstGeom prst="rect">
            <a:avLst/>
          </a:prstGeom>
        </p:spPr>
      </p:pic>
      <p:sp>
        <p:nvSpPr>
          <p:cNvPr id="15" name="TextBox 14"/>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4</a:t>
            </a:r>
          </a:p>
        </p:txBody>
      </p:sp>
      <p:sp>
        <p:nvSpPr>
          <p:cNvPr id="3" name="TextBox 2">
            <a:extLst>
              <a:ext uri="{FF2B5EF4-FFF2-40B4-BE49-F238E27FC236}">
                <a16:creationId xmlns:a16="http://schemas.microsoft.com/office/drawing/2014/main" id="{17BB774A-B11F-4FE2-A1E4-05905DB5159A}"/>
              </a:ext>
            </a:extLst>
          </p:cNvPr>
          <p:cNvSpPr txBox="1"/>
          <p:nvPr/>
        </p:nvSpPr>
        <p:spPr>
          <a:xfrm>
            <a:off x="3276167" y="3948251"/>
            <a:ext cx="5639666" cy="1015663"/>
          </a:xfrm>
          <a:prstGeom prst="rect">
            <a:avLst/>
          </a:prstGeom>
          <a:noFill/>
        </p:spPr>
        <p:txBody>
          <a:bodyPr wrap="square" rtlCol="0">
            <a:spAutoFit/>
          </a:bodyPr>
          <a:lstStyle/>
          <a:p>
            <a:r>
              <a:rPr lang="ru-RU" sz="6000" b="1" dirty="0">
                <a:solidFill>
                  <a:srgbClr val="0000FF"/>
                </a:solidFill>
                <a:latin typeface="Arial" panose="020B0604020202020204" pitchFamily="34" charset="0"/>
                <a:cs typeface="Arial" panose="020B0604020202020204" pitchFamily="34" charset="0"/>
              </a:rPr>
              <a:t>Из Македонии</a:t>
            </a:r>
          </a:p>
        </p:txBody>
      </p:sp>
      <p:sp>
        <p:nvSpPr>
          <p:cNvPr id="4" name="TextBox 3">
            <a:extLst>
              <a:ext uri="{FF2B5EF4-FFF2-40B4-BE49-F238E27FC236}">
                <a16:creationId xmlns:a16="http://schemas.microsoft.com/office/drawing/2014/main" id="{05712C3F-C140-462B-B688-75E32B3CD41A}"/>
              </a:ext>
            </a:extLst>
          </p:cNvPr>
          <p:cNvSpPr txBox="1"/>
          <p:nvPr/>
        </p:nvSpPr>
        <p:spPr>
          <a:xfrm>
            <a:off x="863600" y="1340090"/>
            <a:ext cx="10464800" cy="1754326"/>
          </a:xfrm>
          <a:prstGeom prst="rect">
            <a:avLst/>
          </a:prstGeom>
          <a:noFill/>
        </p:spPr>
        <p:txBody>
          <a:bodyPr wrap="square" rtlCol="0">
            <a:spAutoFit/>
          </a:bodyPr>
          <a:lstStyle/>
          <a:p>
            <a:pPr algn="ctr"/>
            <a:r>
              <a:rPr lang="ru-RU" sz="5400" b="1" dirty="0">
                <a:latin typeface="Arial" panose="020B0604020202020204" pitchFamily="34" charset="0"/>
                <a:cs typeface="Arial" panose="020B0604020202020204" pitchFamily="34" charset="0"/>
              </a:rPr>
              <a:t>Игрок из какой страны забил больше всех голов?</a:t>
            </a:r>
            <a:endParaRPr lang="ru-RU" sz="5400" dirty="0"/>
          </a:p>
        </p:txBody>
      </p:sp>
    </p:spTree>
    <p:extLst>
      <p:ext uri="{BB962C8B-B14F-4D97-AF65-F5344CB8AC3E}">
        <p14:creationId xmlns:p14="http://schemas.microsoft.com/office/powerpoint/2010/main" val="1869728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372048" y="209006"/>
            <a:ext cx="11957009" cy="5843450"/>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3918717" y="-115421"/>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p:cNvPicPr>
            <a:picLocks noChangeAspect="1"/>
          </p:cNvPicPr>
          <p:nvPr/>
        </p:nvPicPr>
        <p:blipFill rotWithShape="1">
          <a:blip r:embed="rId2"/>
          <a:srcRect l="22056" t="31383"/>
          <a:stretch/>
        </p:blipFill>
        <p:spPr>
          <a:xfrm>
            <a:off x="0" y="0"/>
            <a:ext cx="6073459" cy="3859898"/>
          </a:xfrm>
          <a:prstGeom prst="rect">
            <a:avLst/>
          </a:prstGeom>
        </p:spPr>
      </p:pic>
      <p:sp>
        <p:nvSpPr>
          <p:cNvPr id="15" name="TextBox 14"/>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5</a:t>
            </a:r>
          </a:p>
        </p:txBody>
      </p:sp>
      <p:sp>
        <p:nvSpPr>
          <p:cNvPr id="3" name="TextBox 2">
            <a:extLst>
              <a:ext uri="{FF2B5EF4-FFF2-40B4-BE49-F238E27FC236}">
                <a16:creationId xmlns:a16="http://schemas.microsoft.com/office/drawing/2014/main" id="{CAF25424-43A0-4C5F-94E1-072A80DC61DB}"/>
              </a:ext>
            </a:extLst>
          </p:cNvPr>
          <p:cNvSpPr txBox="1"/>
          <p:nvPr/>
        </p:nvSpPr>
        <p:spPr>
          <a:xfrm>
            <a:off x="1412131" y="2781831"/>
            <a:ext cx="9367737" cy="1938992"/>
          </a:xfrm>
          <a:prstGeom prst="rect">
            <a:avLst/>
          </a:prstGeom>
          <a:noFill/>
        </p:spPr>
        <p:txBody>
          <a:bodyPr wrap="square" rtlCol="0">
            <a:spAutoFit/>
          </a:bodyPr>
          <a:lstStyle/>
          <a:p>
            <a:pPr algn="ctr"/>
            <a:r>
              <a:rPr lang="ru-RU" sz="6000" b="1" dirty="0">
                <a:solidFill>
                  <a:srgbClr val="0000FF"/>
                </a:solidFill>
                <a:latin typeface="Arial" panose="020B0604020202020204" pitchFamily="34" charset="0"/>
                <a:cs typeface="Arial" panose="020B0604020202020204" pitchFamily="34" charset="0"/>
              </a:rPr>
              <a:t>Он сказал, чтобы те поменялись машинами.</a:t>
            </a:r>
          </a:p>
        </p:txBody>
      </p:sp>
      <p:sp>
        <p:nvSpPr>
          <p:cNvPr id="4" name="TextBox 3">
            <a:extLst>
              <a:ext uri="{FF2B5EF4-FFF2-40B4-BE49-F238E27FC236}">
                <a16:creationId xmlns:a16="http://schemas.microsoft.com/office/drawing/2014/main" id="{1644F7DB-11D9-4246-875D-D20B367B7AC0}"/>
              </a:ext>
            </a:extLst>
          </p:cNvPr>
          <p:cNvSpPr txBox="1"/>
          <p:nvPr/>
        </p:nvSpPr>
        <p:spPr>
          <a:xfrm>
            <a:off x="792480" y="1468284"/>
            <a:ext cx="11033760" cy="923330"/>
          </a:xfrm>
          <a:prstGeom prst="rect">
            <a:avLst/>
          </a:prstGeom>
          <a:noFill/>
        </p:spPr>
        <p:txBody>
          <a:bodyPr wrap="square" rtlCol="0">
            <a:spAutoFit/>
          </a:bodyPr>
          <a:lstStyle/>
          <a:p>
            <a:r>
              <a:rPr lang="ru-RU" sz="5400" b="1" dirty="0">
                <a:latin typeface="Arial" panose="020B0604020202020204" pitchFamily="34" charset="0"/>
                <a:cs typeface="Arial" panose="020B0604020202020204" pitchFamily="34" charset="0"/>
              </a:rPr>
              <a:t>Что мужчина сказал гонщикам?</a:t>
            </a:r>
            <a:endParaRPr lang="ru-RU" sz="5400" dirty="0"/>
          </a:p>
        </p:txBody>
      </p:sp>
    </p:spTree>
    <p:extLst>
      <p:ext uri="{BB962C8B-B14F-4D97-AF65-F5344CB8AC3E}">
        <p14:creationId xmlns:p14="http://schemas.microsoft.com/office/powerpoint/2010/main" val="327015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кругленный прямоугольник 11"/>
          <p:cNvSpPr/>
          <p:nvPr/>
        </p:nvSpPr>
        <p:spPr>
          <a:xfrm>
            <a:off x="2381794" y="-102896"/>
            <a:ext cx="7428411" cy="1702317"/>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Скругленный прямоугольник 10"/>
          <p:cNvSpPr/>
          <p:nvPr/>
        </p:nvSpPr>
        <p:spPr>
          <a:xfrm>
            <a:off x="-381006" y="1326724"/>
            <a:ext cx="12954001" cy="5276179"/>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4718417" y="0"/>
            <a:ext cx="2287806"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4 ТУР</a:t>
            </a:r>
          </a:p>
        </p:txBody>
      </p:sp>
      <p:sp>
        <p:nvSpPr>
          <p:cNvPr id="3" name="TextBox 2"/>
          <p:cNvSpPr txBox="1"/>
          <p:nvPr/>
        </p:nvSpPr>
        <p:spPr>
          <a:xfrm>
            <a:off x="571988" y="1810162"/>
            <a:ext cx="11048015" cy="3785652"/>
          </a:xfrm>
          <a:prstGeom prst="rect">
            <a:avLst/>
          </a:prstGeom>
          <a:noFill/>
        </p:spPr>
        <p:txBody>
          <a:bodyPr wrap="square" rtlCol="0">
            <a:spAutoFit/>
          </a:bodyPr>
          <a:lstStyle/>
          <a:p>
            <a:pPr marL="571500" indent="-571500">
              <a:buFont typeface="Wingdings" panose="05000000000000000000" pitchFamily="2" charset="2"/>
              <a:buChar char="Ø"/>
            </a:pPr>
            <a:r>
              <a:rPr lang="ru-RU" sz="4000" b="1" dirty="0">
                <a:latin typeface="Arial" panose="020B0604020202020204" pitchFamily="34" charset="0"/>
                <a:cs typeface="Arial" panose="020B0604020202020204" pitchFamily="34" charset="0"/>
              </a:rPr>
              <a:t>Ваша задача ответить на 6 вопросов. Перед этим необходимо расшифровать слова.</a:t>
            </a:r>
          </a:p>
          <a:p>
            <a:pPr marL="571500" indent="-571500">
              <a:buFont typeface="Wingdings" panose="05000000000000000000" pitchFamily="2" charset="2"/>
              <a:buChar char="Ø"/>
            </a:pPr>
            <a:r>
              <a:rPr lang="ru-RU" sz="4000" b="1" dirty="0">
                <a:latin typeface="Arial" panose="020B0604020202020204" pitchFamily="34" charset="0"/>
                <a:cs typeface="Arial" panose="020B0604020202020204" pitchFamily="34" charset="0"/>
              </a:rPr>
              <a:t>Для расшифровки нужно использовать Ключ-шифра</a:t>
            </a:r>
          </a:p>
          <a:p>
            <a:pPr marL="571500" indent="-571500" algn="just">
              <a:buFont typeface="Wingdings" panose="05000000000000000000" pitchFamily="2" charset="2"/>
              <a:buChar char="Ø"/>
            </a:pPr>
            <a:r>
              <a:rPr lang="ru-RU" sz="4000" b="1" dirty="0">
                <a:latin typeface="Arial" panose="020B0604020202020204" pitchFamily="34" charset="0"/>
                <a:cs typeface="Arial" panose="020B0604020202020204" pitchFamily="34" charset="0"/>
              </a:rPr>
              <a:t>На каждый вопрос отведено 60 секунд.</a:t>
            </a:r>
            <a:endParaRPr lang="ru-RU" sz="4000" b="1" i="1" dirty="0">
              <a:latin typeface="Arial" panose="020B0604020202020204" pitchFamily="34" charset="0"/>
              <a:cs typeface="Arial" panose="020B0604020202020204" pitchFamily="34" charset="0"/>
            </a:endParaRPr>
          </a:p>
        </p:txBody>
      </p:sp>
      <p:sp>
        <p:nvSpPr>
          <p:cNvPr id="4" name="Прямоугольник 3"/>
          <p:cNvSpPr/>
          <p:nvPr/>
        </p:nvSpPr>
        <p:spPr>
          <a:xfrm>
            <a:off x="1" y="748262"/>
            <a:ext cx="12191999" cy="923330"/>
          </a:xfrm>
          <a:prstGeom prst="rect">
            <a:avLst/>
          </a:prstGeom>
        </p:spPr>
        <p:txBody>
          <a:bodyPr wrap="square">
            <a:spAutoFit/>
          </a:bodyPr>
          <a:lstStyle/>
          <a:p>
            <a:pPr algn="ctr"/>
            <a:r>
              <a:rPr lang="ru-RU" sz="5400" b="1" dirty="0">
                <a:latin typeface="Arial" panose="020B0604020202020204" pitchFamily="34" charset="0"/>
                <a:cs typeface="Arial" panose="020B0604020202020204" pitchFamily="34" charset="0"/>
              </a:rPr>
              <a:t>Разгадай шифр</a:t>
            </a:r>
          </a:p>
        </p:txBody>
      </p:sp>
    </p:spTree>
    <p:extLst>
      <p:ext uri="{BB962C8B-B14F-4D97-AF65-F5344CB8AC3E}">
        <p14:creationId xmlns:p14="http://schemas.microsoft.com/office/powerpoint/2010/main" val="40662201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141077" y="984070"/>
            <a:ext cx="11528407" cy="6534330"/>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vecteezy_countdown-one-minute-animation-from-60-to-0-seconds_8976738">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26666" t="9778" r="27083" b="8888"/>
          <a:stretch/>
        </p:blipFill>
        <p:spPr>
          <a:xfrm>
            <a:off x="9696987" y="311003"/>
            <a:ext cx="1972497" cy="1951173"/>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4" name="Рисунок 13"/>
          <p:cNvPicPr>
            <a:picLocks noChangeAspect="1"/>
          </p:cNvPicPr>
          <p:nvPr/>
        </p:nvPicPr>
        <p:blipFill rotWithShape="1">
          <a:blip r:embed="rId5"/>
          <a:srcRect l="22056" t="31383"/>
          <a:stretch/>
        </p:blipFill>
        <p:spPr>
          <a:xfrm>
            <a:off x="0" y="0"/>
            <a:ext cx="6073459" cy="3859898"/>
          </a:xfrm>
          <a:prstGeom prst="rect">
            <a:avLst/>
          </a:prstGeom>
        </p:spPr>
      </p:pic>
      <p:sp>
        <p:nvSpPr>
          <p:cNvPr id="15" name="TextBox 14"/>
          <p:cNvSpPr txBox="1"/>
          <p:nvPr/>
        </p:nvSpPr>
        <p:spPr>
          <a:xfrm>
            <a:off x="141077" y="-158184"/>
            <a:ext cx="2608086" cy="1015663"/>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Вопрос</a:t>
            </a:r>
            <a:r>
              <a:rPr lang="ru-RU" sz="6000" b="1" dirty="0">
                <a:latin typeface="Arial" panose="020B0604020202020204" pitchFamily="34" charset="0"/>
                <a:cs typeface="Arial" panose="020B0604020202020204" pitchFamily="34" charset="0"/>
              </a:rPr>
              <a:t> </a:t>
            </a:r>
            <a:r>
              <a:rPr lang="ru-RU" sz="4000" b="1" dirty="0">
                <a:latin typeface="Arial" panose="020B0604020202020204" pitchFamily="34" charset="0"/>
                <a:cs typeface="Arial" panose="020B0604020202020204" pitchFamily="34" charset="0"/>
              </a:rPr>
              <a:t>1</a:t>
            </a:r>
            <a:endParaRPr lang="ru-RU" sz="6000" b="1"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50DE72E-D812-4D32-9E89-56E8B67FFAAF}"/>
              </a:ext>
            </a:extLst>
          </p:cNvPr>
          <p:cNvSpPr txBox="1"/>
          <p:nvPr/>
        </p:nvSpPr>
        <p:spPr>
          <a:xfrm>
            <a:off x="665804" y="695933"/>
            <a:ext cx="9311315" cy="1569660"/>
          </a:xfrm>
          <a:prstGeom prst="rect">
            <a:avLst/>
          </a:prstGeom>
          <a:noFill/>
        </p:spPr>
        <p:txBody>
          <a:bodyPr wrap="square" rtlCol="0">
            <a:spAutoFit/>
          </a:bodyPr>
          <a:lstStyle/>
          <a:p>
            <a:pPr algn="ctr"/>
            <a:r>
              <a:rPr lang="ru-RU" sz="4800" b="1" dirty="0">
                <a:latin typeface="Arial" panose="020B0604020202020204" pitchFamily="34" charset="0"/>
                <a:cs typeface="Arial" panose="020B0604020202020204" pitchFamily="34" charset="0"/>
              </a:rPr>
              <a:t>В какой вид спорта входят данные слова?</a:t>
            </a:r>
            <a:endParaRPr lang="ru-RU" sz="6000" b="1" dirty="0">
              <a:latin typeface="Arial" panose="020B0604020202020204" pitchFamily="34" charset="0"/>
              <a:cs typeface="Arial" panose="020B0604020202020204" pitchFamily="34" charset="0"/>
            </a:endParaRPr>
          </a:p>
        </p:txBody>
      </p:sp>
      <p:pic>
        <p:nvPicPr>
          <p:cNvPr id="3" name="Рисунок 2">
            <a:extLst>
              <a:ext uri="{FF2B5EF4-FFF2-40B4-BE49-F238E27FC236}">
                <a16:creationId xmlns:a16="http://schemas.microsoft.com/office/drawing/2014/main" id="{42B992C7-83AA-4C57-95FF-3586C7B23C69}"/>
              </a:ext>
            </a:extLst>
          </p:cNvPr>
          <p:cNvPicPr>
            <a:picLocks noChangeAspect="1"/>
          </p:cNvPicPr>
          <p:nvPr/>
        </p:nvPicPr>
        <p:blipFill>
          <a:blip r:embed="rId6"/>
          <a:stretch>
            <a:fillRect/>
          </a:stretch>
        </p:blipFill>
        <p:spPr>
          <a:xfrm>
            <a:off x="2803875" y="2262176"/>
            <a:ext cx="6584251" cy="4212701"/>
          </a:xfrm>
          <a:prstGeom prst="rect">
            <a:avLst/>
          </a:prstGeom>
        </p:spPr>
      </p:pic>
    </p:spTree>
    <p:extLst>
      <p:ext uri="{BB962C8B-B14F-4D97-AF65-F5344CB8AC3E}">
        <p14:creationId xmlns:p14="http://schemas.microsoft.com/office/powerpoint/2010/main" val="3397825124"/>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670560" y="687974"/>
            <a:ext cx="10511246" cy="6444345"/>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vecteezy_countdown-one-minute-animation-from-60-to-0-seconds_8976738">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26666" t="9778" r="27083" b="8888"/>
          <a:stretch/>
        </p:blipFill>
        <p:spPr>
          <a:xfrm>
            <a:off x="9696987" y="311003"/>
            <a:ext cx="1972497" cy="1951173"/>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4" name="Рисунок 13"/>
          <p:cNvPicPr>
            <a:picLocks noChangeAspect="1"/>
          </p:cNvPicPr>
          <p:nvPr/>
        </p:nvPicPr>
        <p:blipFill rotWithShape="1">
          <a:blip r:embed="rId5"/>
          <a:srcRect l="22056" t="31383"/>
          <a:stretch/>
        </p:blipFill>
        <p:spPr>
          <a:xfrm>
            <a:off x="0" y="0"/>
            <a:ext cx="6073459" cy="3859898"/>
          </a:xfrm>
          <a:prstGeom prst="rect">
            <a:avLst/>
          </a:prstGeom>
        </p:spPr>
      </p:pic>
      <p:sp>
        <p:nvSpPr>
          <p:cNvPr id="15" name="TextBox 14"/>
          <p:cNvSpPr txBox="1"/>
          <p:nvPr/>
        </p:nvSpPr>
        <p:spPr>
          <a:xfrm>
            <a:off x="0" y="114769"/>
            <a:ext cx="2515432"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Вопрос 2</a:t>
            </a:r>
          </a:p>
        </p:txBody>
      </p:sp>
      <p:sp>
        <p:nvSpPr>
          <p:cNvPr id="7" name="TextBox 6">
            <a:extLst>
              <a:ext uri="{FF2B5EF4-FFF2-40B4-BE49-F238E27FC236}">
                <a16:creationId xmlns:a16="http://schemas.microsoft.com/office/drawing/2014/main" id="{56C7F3A8-9C7D-4D6C-84D2-872660230BFF}"/>
              </a:ext>
            </a:extLst>
          </p:cNvPr>
          <p:cNvSpPr txBox="1"/>
          <p:nvPr/>
        </p:nvSpPr>
        <p:spPr>
          <a:xfrm>
            <a:off x="182882" y="753943"/>
            <a:ext cx="9373324" cy="1569660"/>
          </a:xfrm>
          <a:prstGeom prst="rect">
            <a:avLst/>
          </a:prstGeom>
          <a:noFill/>
        </p:spPr>
        <p:txBody>
          <a:bodyPr wrap="square" rtlCol="0">
            <a:spAutoFit/>
          </a:bodyPr>
          <a:lstStyle/>
          <a:p>
            <a:pPr algn="ctr"/>
            <a:r>
              <a:rPr lang="ru-RU" sz="4800" b="1" dirty="0">
                <a:latin typeface="Arial" panose="020B0604020202020204" pitchFamily="34" charset="0"/>
                <a:cs typeface="Arial" panose="020B0604020202020204" pitchFamily="34" charset="0"/>
              </a:rPr>
              <a:t>Какой вид спорта объединяет все слова?</a:t>
            </a:r>
            <a:endParaRPr lang="ru-RU" sz="4800" dirty="0"/>
          </a:p>
        </p:txBody>
      </p:sp>
      <p:pic>
        <p:nvPicPr>
          <p:cNvPr id="4" name="Рисунок 3">
            <a:extLst>
              <a:ext uri="{FF2B5EF4-FFF2-40B4-BE49-F238E27FC236}">
                <a16:creationId xmlns:a16="http://schemas.microsoft.com/office/drawing/2014/main" id="{D1D3DFEE-E998-4B2C-A543-5AB9C39E3FFF}"/>
              </a:ext>
            </a:extLst>
          </p:cNvPr>
          <p:cNvPicPr>
            <a:picLocks noChangeAspect="1"/>
          </p:cNvPicPr>
          <p:nvPr/>
        </p:nvPicPr>
        <p:blipFill>
          <a:blip r:embed="rId6"/>
          <a:stretch>
            <a:fillRect/>
          </a:stretch>
        </p:blipFill>
        <p:spPr>
          <a:xfrm>
            <a:off x="2599641" y="2262176"/>
            <a:ext cx="6992718" cy="4218798"/>
          </a:xfrm>
          <a:prstGeom prst="rect">
            <a:avLst/>
          </a:prstGeom>
        </p:spPr>
      </p:pic>
    </p:spTree>
    <p:extLst>
      <p:ext uri="{BB962C8B-B14F-4D97-AF65-F5344CB8AC3E}">
        <p14:creationId xmlns:p14="http://schemas.microsoft.com/office/powerpoint/2010/main" val="1138934291"/>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81280" y="497840"/>
            <a:ext cx="11750764" cy="5868126"/>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3918717" y="-115421"/>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vecteezy_countdown-one-minute-animation-from-60-to-0-seconds_8976738">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26666" t="9778" r="27083" b="8888"/>
          <a:stretch/>
        </p:blipFill>
        <p:spPr>
          <a:xfrm>
            <a:off x="9696987" y="311003"/>
            <a:ext cx="1972497" cy="1951173"/>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4" name="Рисунок 13"/>
          <p:cNvPicPr>
            <a:picLocks noChangeAspect="1"/>
          </p:cNvPicPr>
          <p:nvPr/>
        </p:nvPicPr>
        <p:blipFill rotWithShape="1">
          <a:blip r:embed="rId5"/>
          <a:srcRect l="22056" t="31383"/>
          <a:stretch/>
        </p:blipFill>
        <p:spPr>
          <a:xfrm>
            <a:off x="0" y="0"/>
            <a:ext cx="6073459" cy="3859898"/>
          </a:xfrm>
          <a:prstGeom prst="rect">
            <a:avLst/>
          </a:prstGeom>
        </p:spPr>
      </p:pic>
      <p:sp>
        <p:nvSpPr>
          <p:cNvPr id="15" name="TextBox 14"/>
          <p:cNvSpPr txBox="1"/>
          <p:nvPr/>
        </p:nvSpPr>
        <p:spPr>
          <a:xfrm>
            <a:off x="123921" y="87488"/>
            <a:ext cx="2515432"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Вопрос 3</a:t>
            </a:r>
          </a:p>
        </p:txBody>
      </p:sp>
      <p:sp>
        <p:nvSpPr>
          <p:cNvPr id="4" name="TextBox 3">
            <a:extLst>
              <a:ext uri="{FF2B5EF4-FFF2-40B4-BE49-F238E27FC236}">
                <a16:creationId xmlns:a16="http://schemas.microsoft.com/office/drawing/2014/main" id="{B9ED88A6-DA34-4F31-B475-8F025A91C6B5}"/>
              </a:ext>
            </a:extLst>
          </p:cNvPr>
          <p:cNvSpPr txBox="1"/>
          <p:nvPr/>
        </p:nvSpPr>
        <p:spPr>
          <a:xfrm>
            <a:off x="123921" y="768435"/>
            <a:ext cx="9799798" cy="1846659"/>
          </a:xfrm>
          <a:prstGeom prst="rect">
            <a:avLst/>
          </a:prstGeom>
          <a:noFill/>
        </p:spPr>
        <p:txBody>
          <a:bodyPr wrap="square" rtlCol="0">
            <a:spAutoFit/>
          </a:bodyPr>
          <a:lstStyle/>
          <a:p>
            <a:pPr algn="ctr"/>
            <a:r>
              <a:rPr lang="ru-RU" sz="4800" b="1" dirty="0">
                <a:latin typeface="Arial" panose="020B0604020202020204" pitchFamily="34" charset="0"/>
                <a:cs typeface="Arial" panose="020B0604020202020204" pitchFamily="34" charset="0"/>
              </a:rPr>
              <a:t>О каком конькобежном виде спорта идет речь?</a:t>
            </a:r>
            <a:endParaRPr lang="ru-RU" sz="4800" dirty="0"/>
          </a:p>
          <a:p>
            <a:endParaRPr lang="ru-RU" dirty="0"/>
          </a:p>
        </p:txBody>
      </p:sp>
      <p:pic>
        <p:nvPicPr>
          <p:cNvPr id="7" name="Рисунок 6">
            <a:extLst>
              <a:ext uri="{FF2B5EF4-FFF2-40B4-BE49-F238E27FC236}">
                <a16:creationId xmlns:a16="http://schemas.microsoft.com/office/drawing/2014/main" id="{1B383ABF-5435-42F9-9F50-66555F87EF81}"/>
              </a:ext>
            </a:extLst>
          </p:cNvPr>
          <p:cNvPicPr>
            <a:picLocks noChangeAspect="1"/>
          </p:cNvPicPr>
          <p:nvPr/>
        </p:nvPicPr>
        <p:blipFill>
          <a:blip r:embed="rId6"/>
          <a:stretch>
            <a:fillRect/>
          </a:stretch>
        </p:blipFill>
        <p:spPr>
          <a:xfrm>
            <a:off x="3221487" y="2864067"/>
            <a:ext cx="5749026" cy="2749534"/>
          </a:xfrm>
          <a:prstGeom prst="rect">
            <a:avLst/>
          </a:prstGeom>
        </p:spPr>
      </p:pic>
    </p:spTree>
    <p:extLst>
      <p:ext uri="{BB962C8B-B14F-4D97-AF65-F5344CB8AC3E}">
        <p14:creationId xmlns:p14="http://schemas.microsoft.com/office/powerpoint/2010/main" val="3234396645"/>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670563" y="888278"/>
            <a:ext cx="12244254" cy="6183086"/>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3918717" y="-115421"/>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vecteezy_countdown-one-minute-animation-from-60-to-0-seconds_8976738">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26666" t="9778" r="27083" b="8888"/>
          <a:stretch/>
        </p:blipFill>
        <p:spPr>
          <a:xfrm>
            <a:off x="9696987" y="311003"/>
            <a:ext cx="1972497" cy="1951173"/>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4" name="Рисунок 13"/>
          <p:cNvPicPr>
            <a:picLocks noChangeAspect="1"/>
          </p:cNvPicPr>
          <p:nvPr/>
        </p:nvPicPr>
        <p:blipFill rotWithShape="1">
          <a:blip r:embed="rId5"/>
          <a:srcRect l="22056" t="31383"/>
          <a:stretch/>
        </p:blipFill>
        <p:spPr>
          <a:xfrm>
            <a:off x="-12641" y="0"/>
            <a:ext cx="6073459" cy="3859898"/>
          </a:xfrm>
          <a:prstGeom prst="rect">
            <a:avLst/>
          </a:prstGeom>
        </p:spPr>
      </p:pic>
      <p:sp>
        <p:nvSpPr>
          <p:cNvPr id="15" name="TextBox 14"/>
          <p:cNvSpPr txBox="1"/>
          <p:nvPr/>
        </p:nvSpPr>
        <p:spPr>
          <a:xfrm>
            <a:off x="128713" y="58472"/>
            <a:ext cx="2515432"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Вопрос 4</a:t>
            </a:r>
          </a:p>
        </p:txBody>
      </p:sp>
      <p:sp>
        <p:nvSpPr>
          <p:cNvPr id="4" name="TextBox 3">
            <a:extLst>
              <a:ext uri="{FF2B5EF4-FFF2-40B4-BE49-F238E27FC236}">
                <a16:creationId xmlns:a16="http://schemas.microsoft.com/office/drawing/2014/main" id="{1280B1FE-A456-47C2-A536-87341CBFEBB1}"/>
              </a:ext>
            </a:extLst>
          </p:cNvPr>
          <p:cNvSpPr txBox="1"/>
          <p:nvPr/>
        </p:nvSpPr>
        <p:spPr>
          <a:xfrm>
            <a:off x="1296373" y="638973"/>
            <a:ext cx="9009974" cy="2031325"/>
          </a:xfrm>
          <a:prstGeom prst="rect">
            <a:avLst/>
          </a:prstGeom>
          <a:noFill/>
        </p:spPr>
        <p:txBody>
          <a:bodyPr wrap="square" rtlCol="0">
            <a:spAutoFit/>
          </a:bodyPr>
          <a:lstStyle/>
          <a:p>
            <a:pPr algn="ctr"/>
            <a:r>
              <a:rPr lang="ru-RU" sz="5400" b="1" dirty="0">
                <a:latin typeface="Arial" panose="020B0604020202020204" pitchFamily="34" charset="0"/>
                <a:cs typeface="Arial" panose="020B0604020202020204" pitchFamily="34" charset="0"/>
              </a:rPr>
              <a:t>О каком виде спорта идет речь?</a:t>
            </a:r>
            <a:endParaRPr lang="ru-RU" sz="5400" dirty="0"/>
          </a:p>
          <a:p>
            <a:endParaRPr lang="ru-RU" dirty="0"/>
          </a:p>
        </p:txBody>
      </p:sp>
      <p:pic>
        <p:nvPicPr>
          <p:cNvPr id="7" name="Рисунок 6">
            <a:extLst>
              <a:ext uri="{FF2B5EF4-FFF2-40B4-BE49-F238E27FC236}">
                <a16:creationId xmlns:a16="http://schemas.microsoft.com/office/drawing/2014/main" id="{5B82DF47-1D69-4195-9924-2AF344154A48}"/>
              </a:ext>
            </a:extLst>
          </p:cNvPr>
          <p:cNvPicPr>
            <a:picLocks noChangeAspect="1"/>
          </p:cNvPicPr>
          <p:nvPr/>
        </p:nvPicPr>
        <p:blipFill>
          <a:blip r:embed="rId6"/>
          <a:stretch>
            <a:fillRect/>
          </a:stretch>
        </p:blipFill>
        <p:spPr>
          <a:xfrm>
            <a:off x="785924" y="2511481"/>
            <a:ext cx="10620152" cy="3103133"/>
          </a:xfrm>
          <a:prstGeom prst="rect">
            <a:avLst/>
          </a:prstGeom>
        </p:spPr>
      </p:pic>
    </p:spTree>
    <p:extLst>
      <p:ext uri="{BB962C8B-B14F-4D97-AF65-F5344CB8AC3E}">
        <p14:creationId xmlns:p14="http://schemas.microsoft.com/office/powerpoint/2010/main" val="3929926436"/>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357194" y="836023"/>
            <a:ext cx="11957008" cy="6021977"/>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vecteezy_countdown-one-minute-animation-from-60-to-0-seconds_8976738">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26666" t="9778" r="27083" b="8888"/>
          <a:stretch/>
        </p:blipFill>
        <p:spPr>
          <a:xfrm>
            <a:off x="9696987" y="311003"/>
            <a:ext cx="1972497" cy="1951173"/>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4" name="Рисунок 13"/>
          <p:cNvPicPr>
            <a:picLocks noChangeAspect="1"/>
          </p:cNvPicPr>
          <p:nvPr/>
        </p:nvPicPr>
        <p:blipFill rotWithShape="1">
          <a:blip r:embed="rId5"/>
          <a:srcRect l="22056" t="31383"/>
          <a:stretch/>
        </p:blipFill>
        <p:spPr>
          <a:xfrm>
            <a:off x="0" y="0"/>
            <a:ext cx="6073459" cy="3859898"/>
          </a:xfrm>
          <a:prstGeom prst="rect">
            <a:avLst/>
          </a:prstGeom>
        </p:spPr>
      </p:pic>
      <p:sp>
        <p:nvSpPr>
          <p:cNvPr id="15" name="TextBox 14"/>
          <p:cNvSpPr txBox="1"/>
          <p:nvPr/>
        </p:nvSpPr>
        <p:spPr>
          <a:xfrm>
            <a:off x="49252" y="64069"/>
            <a:ext cx="2515432"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Вопрос 5</a:t>
            </a:r>
          </a:p>
        </p:txBody>
      </p:sp>
      <p:sp>
        <p:nvSpPr>
          <p:cNvPr id="7" name="TextBox 6">
            <a:extLst>
              <a:ext uri="{FF2B5EF4-FFF2-40B4-BE49-F238E27FC236}">
                <a16:creationId xmlns:a16="http://schemas.microsoft.com/office/drawing/2014/main" id="{D817827C-5BA2-4C35-9248-069F5AE8128C}"/>
              </a:ext>
            </a:extLst>
          </p:cNvPr>
          <p:cNvSpPr txBox="1"/>
          <p:nvPr/>
        </p:nvSpPr>
        <p:spPr>
          <a:xfrm>
            <a:off x="1955084" y="479585"/>
            <a:ext cx="7920436" cy="1846659"/>
          </a:xfrm>
          <a:prstGeom prst="rect">
            <a:avLst/>
          </a:prstGeom>
          <a:noFill/>
        </p:spPr>
        <p:txBody>
          <a:bodyPr wrap="square" rtlCol="0">
            <a:spAutoFit/>
          </a:bodyPr>
          <a:lstStyle/>
          <a:p>
            <a:pPr algn="ctr"/>
            <a:r>
              <a:rPr lang="ru-RU" sz="4800" b="1" dirty="0">
                <a:latin typeface="Arial" panose="020B0604020202020204" pitchFamily="34" charset="0"/>
                <a:cs typeface="Arial" panose="020B0604020202020204" pitchFamily="34" charset="0"/>
              </a:rPr>
              <a:t>О каком виде спорта идет речь?</a:t>
            </a:r>
            <a:endParaRPr lang="ru-RU" sz="4800" dirty="0"/>
          </a:p>
          <a:p>
            <a:endParaRPr lang="ru-RU" dirty="0"/>
          </a:p>
        </p:txBody>
      </p:sp>
      <p:pic>
        <p:nvPicPr>
          <p:cNvPr id="4" name="Рисунок 3">
            <a:extLst>
              <a:ext uri="{FF2B5EF4-FFF2-40B4-BE49-F238E27FC236}">
                <a16:creationId xmlns:a16="http://schemas.microsoft.com/office/drawing/2014/main" id="{37ED6146-49AE-49DD-96EE-1F5FD9C111D4}"/>
              </a:ext>
            </a:extLst>
          </p:cNvPr>
          <p:cNvPicPr>
            <a:picLocks noChangeAspect="1"/>
          </p:cNvPicPr>
          <p:nvPr/>
        </p:nvPicPr>
        <p:blipFill>
          <a:blip r:embed="rId6"/>
          <a:stretch>
            <a:fillRect/>
          </a:stretch>
        </p:blipFill>
        <p:spPr>
          <a:xfrm>
            <a:off x="2617931" y="1977843"/>
            <a:ext cx="6956139" cy="4755292"/>
          </a:xfrm>
          <a:prstGeom prst="rect">
            <a:avLst/>
          </a:prstGeom>
        </p:spPr>
      </p:pic>
    </p:spTree>
    <p:extLst>
      <p:ext uri="{BB962C8B-B14F-4D97-AF65-F5344CB8AC3E}">
        <p14:creationId xmlns:p14="http://schemas.microsoft.com/office/powerpoint/2010/main" val="1039622307"/>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357194" y="836023"/>
            <a:ext cx="11957008" cy="6021977"/>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vecteezy_countdown-one-minute-animation-from-60-to-0-seconds_8976738">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26666" t="9778" r="27083" b="8888"/>
          <a:stretch/>
        </p:blipFill>
        <p:spPr>
          <a:xfrm>
            <a:off x="9696987" y="311003"/>
            <a:ext cx="1972497" cy="1951173"/>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pic>
        <p:nvPicPr>
          <p:cNvPr id="14" name="Рисунок 13"/>
          <p:cNvPicPr>
            <a:picLocks noChangeAspect="1"/>
          </p:cNvPicPr>
          <p:nvPr/>
        </p:nvPicPr>
        <p:blipFill rotWithShape="1">
          <a:blip r:embed="rId5"/>
          <a:srcRect l="22056" t="31383"/>
          <a:stretch/>
        </p:blipFill>
        <p:spPr>
          <a:xfrm>
            <a:off x="0" y="0"/>
            <a:ext cx="6073459" cy="3859898"/>
          </a:xfrm>
          <a:prstGeom prst="rect">
            <a:avLst/>
          </a:prstGeom>
        </p:spPr>
      </p:pic>
      <p:sp>
        <p:nvSpPr>
          <p:cNvPr id="15" name="TextBox 14"/>
          <p:cNvSpPr txBox="1"/>
          <p:nvPr/>
        </p:nvSpPr>
        <p:spPr>
          <a:xfrm>
            <a:off x="49252" y="64069"/>
            <a:ext cx="2515432"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Вопрос 6</a:t>
            </a:r>
          </a:p>
        </p:txBody>
      </p:sp>
      <p:sp>
        <p:nvSpPr>
          <p:cNvPr id="7" name="TextBox 6">
            <a:extLst>
              <a:ext uri="{FF2B5EF4-FFF2-40B4-BE49-F238E27FC236}">
                <a16:creationId xmlns:a16="http://schemas.microsoft.com/office/drawing/2014/main" id="{D817827C-5BA2-4C35-9248-069F5AE8128C}"/>
              </a:ext>
            </a:extLst>
          </p:cNvPr>
          <p:cNvSpPr txBox="1"/>
          <p:nvPr/>
        </p:nvSpPr>
        <p:spPr>
          <a:xfrm>
            <a:off x="1955084" y="479585"/>
            <a:ext cx="7920436" cy="1846659"/>
          </a:xfrm>
          <a:prstGeom prst="rect">
            <a:avLst/>
          </a:prstGeom>
          <a:noFill/>
        </p:spPr>
        <p:txBody>
          <a:bodyPr wrap="square" rtlCol="0">
            <a:spAutoFit/>
          </a:bodyPr>
          <a:lstStyle/>
          <a:p>
            <a:pPr algn="ctr"/>
            <a:r>
              <a:rPr lang="ru-RU" sz="4800" b="1" dirty="0">
                <a:latin typeface="Arial" panose="020B0604020202020204" pitchFamily="34" charset="0"/>
                <a:cs typeface="Arial" panose="020B0604020202020204" pitchFamily="34" charset="0"/>
              </a:rPr>
              <a:t>О каком виде спорта идет речь?</a:t>
            </a:r>
            <a:endParaRPr lang="ru-RU" sz="4800" dirty="0"/>
          </a:p>
          <a:p>
            <a:endParaRPr lang="ru-RU" dirty="0"/>
          </a:p>
        </p:txBody>
      </p:sp>
      <p:pic>
        <p:nvPicPr>
          <p:cNvPr id="4" name="Рисунок 3">
            <a:extLst>
              <a:ext uri="{FF2B5EF4-FFF2-40B4-BE49-F238E27FC236}">
                <a16:creationId xmlns:a16="http://schemas.microsoft.com/office/drawing/2014/main" id="{D3FC8859-30D2-40B9-9ED0-4592B3A28131}"/>
              </a:ext>
            </a:extLst>
          </p:cNvPr>
          <p:cNvPicPr>
            <a:picLocks noChangeAspect="1"/>
          </p:cNvPicPr>
          <p:nvPr/>
        </p:nvPicPr>
        <p:blipFill>
          <a:blip r:embed="rId6"/>
          <a:stretch>
            <a:fillRect/>
          </a:stretch>
        </p:blipFill>
        <p:spPr>
          <a:xfrm>
            <a:off x="2560014" y="2106937"/>
            <a:ext cx="7071973" cy="4218798"/>
          </a:xfrm>
          <a:prstGeom prst="rect">
            <a:avLst/>
          </a:prstGeom>
        </p:spPr>
      </p:pic>
    </p:spTree>
    <p:extLst>
      <p:ext uri="{BB962C8B-B14F-4D97-AF65-F5344CB8AC3E}">
        <p14:creationId xmlns:p14="http://schemas.microsoft.com/office/powerpoint/2010/main" val="1771954859"/>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1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95169134-F3D1-4170-8025-B66645F24470}"/>
              </a:ext>
            </a:extLst>
          </p:cNvPr>
          <p:cNvPicPr>
            <a:picLocks noChangeAspect="1"/>
          </p:cNvPicPr>
          <p:nvPr/>
        </p:nvPicPr>
        <p:blipFill>
          <a:blip r:embed="rId4"/>
          <a:stretch>
            <a:fillRect/>
          </a:stretch>
        </p:blipFill>
        <p:spPr>
          <a:xfrm>
            <a:off x="0" y="278913"/>
            <a:ext cx="12192000" cy="6300173"/>
          </a:xfrm>
          <a:prstGeom prst="rect">
            <a:avLst/>
          </a:prstGeom>
        </p:spPr>
      </p:pic>
      <p:pic>
        <p:nvPicPr>
          <p:cNvPr id="10" name="Рисунок 9"/>
          <p:cNvPicPr>
            <a:picLocks noChangeAspect="1"/>
          </p:cNvPicPr>
          <p:nvPr/>
        </p:nvPicPr>
        <p:blipFill rotWithShape="1">
          <a:blip r:embed="rId5"/>
          <a:srcRect l="22056" t="31383"/>
          <a:stretch/>
        </p:blipFill>
        <p:spPr>
          <a:xfrm>
            <a:off x="0" y="0"/>
            <a:ext cx="6073459" cy="3859898"/>
          </a:xfrm>
          <a:prstGeom prst="rect">
            <a:avLst/>
          </a:prstGeom>
        </p:spPr>
      </p:pic>
      <p:sp>
        <p:nvSpPr>
          <p:cNvPr id="5" name="Скругленный прямоугольник 4"/>
          <p:cNvSpPr/>
          <p:nvPr/>
        </p:nvSpPr>
        <p:spPr>
          <a:xfrm>
            <a:off x="3558935" y="-346915"/>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Скругленный прямоугольник 3"/>
          <p:cNvSpPr/>
          <p:nvPr/>
        </p:nvSpPr>
        <p:spPr>
          <a:xfrm>
            <a:off x="4376607" y="-493834"/>
            <a:ext cx="45719" cy="62032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1</a:t>
            </a:r>
          </a:p>
        </p:txBody>
      </p:sp>
      <p:sp>
        <p:nvSpPr>
          <p:cNvPr id="7" name="Овал 6"/>
          <p:cNvSpPr/>
          <p:nvPr/>
        </p:nvSpPr>
        <p:spPr>
          <a:xfrm>
            <a:off x="698612" y="2302568"/>
            <a:ext cx="2029098" cy="2029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a:extLst>
              <a:ext uri="{FF2B5EF4-FFF2-40B4-BE49-F238E27FC236}">
                <a16:creationId xmlns:a16="http://schemas.microsoft.com/office/drawing/2014/main" id="{8CEFF96D-1E84-4807-B158-9E3832E45421}"/>
              </a:ext>
            </a:extLst>
          </p:cNvPr>
          <p:cNvSpPr txBox="1"/>
          <p:nvPr/>
        </p:nvSpPr>
        <p:spPr>
          <a:xfrm>
            <a:off x="2953553" y="1503582"/>
            <a:ext cx="6983506" cy="3477875"/>
          </a:xfrm>
          <a:prstGeom prst="rect">
            <a:avLst/>
          </a:prstGeom>
          <a:noFill/>
        </p:spPr>
        <p:txBody>
          <a:bodyPr wrap="square" rtlCol="0">
            <a:spAutoFit/>
          </a:bodyPr>
          <a:lstStyle/>
          <a:p>
            <a:r>
              <a:rPr lang="ru-RU" sz="4400" b="1" dirty="0"/>
              <a:t>Точней отдай на клюшку пас, сильней ударь</a:t>
            </a:r>
          </a:p>
          <a:p>
            <a:r>
              <a:rPr lang="ru-RU" sz="4400" b="1" dirty="0"/>
              <a:t>И всё в порядке, если только на площадке</a:t>
            </a:r>
          </a:p>
          <a:p>
            <a:r>
              <a:rPr lang="ru-RU" sz="4400" b="1" dirty="0"/>
              <a:t>…</a:t>
            </a:r>
            <a:endParaRPr lang="ru-RU" b="1" dirty="0"/>
          </a:p>
        </p:txBody>
      </p:sp>
      <p:pic>
        <p:nvPicPr>
          <p:cNvPr id="8" name="1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BEBA8EAE-BF5A-486C-A8C5-ECC9F3942E4B}">
                <a14:imgProps xmlns:a14="http://schemas.microsoft.com/office/drawing/2010/main">
                  <a14:imgLayer r:embed="rId7">
                    <a14:imgEffect>
                      <a14:brightnessContrast bright="-20000" contrast="40000"/>
                    </a14:imgEffect>
                  </a14:imgLayer>
                </a14:imgProps>
              </a:ext>
            </a:extLst>
          </a:blip>
          <a:stretch>
            <a:fillRect/>
          </a:stretch>
        </p:blipFill>
        <p:spPr>
          <a:xfrm>
            <a:off x="1124277" y="2728233"/>
            <a:ext cx="1177768" cy="1177768"/>
          </a:xfrm>
          <a:prstGeom prst="rect">
            <a:avLst/>
          </a:prstGeom>
        </p:spPr>
      </p:pic>
    </p:spTree>
    <p:extLst>
      <p:ext uri="{BB962C8B-B14F-4D97-AF65-F5344CB8AC3E}">
        <p14:creationId xmlns:p14="http://schemas.microsoft.com/office/powerpoint/2010/main" val="10657788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045"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12886" y="2259485"/>
            <a:ext cx="7766229" cy="830997"/>
          </a:xfrm>
          <a:prstGeom prst="rect">
            <a:avLst/>
          </a:prstGeom>
        </p:spPr>
        <p:txBody>
          <a:bodyPr wrap="none">
            <a:spAutoFit/>
          </a:bodyPr>
          <a:lstStyle/>
          <a:p>
            <a:r>
              <a:rPr lang="ru-RU" sz="4800" b="1" dirty="0">
                <a:latin typeface="Arial" panose="020B0604020202020204" pitchFamily="34" charset="0"/>
                <a:cs typeface="Arial" panose="020B0604020202020204" pitchFamily="34" charset="0"/>
              </a:rPr>
              <a:t>Проверка ответов 4 тура</a:t>
            </a:r>
          </a:p>
        </p:txBody>
      </p:sp>
    </p:spTree>
    <p:extLst>
      <p:ext uri="{BB962C8B-B14F-4D97-AF65-F5344CB8AC3E}">
        <p14:creationId xmlns:p14="http://schemas.microsoft.com/office/powerpoint/2010/main" val="28513997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0" y="-87829"/>
            <a:ext cx="11630357" cy="6646090"/>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p:cNvPicPr>
            <a:picLocks noChangeAspect="1"/>
          </p:cNvPicPr>
          <p:nvPr/>
        </p:nvPicPr>
        <p:blipFill rotWithShape="1">
          <a:blip r:embed="rId2"/>
          <a:srcRect l="22056" t="31383"/>
          <a:stretch/>
        </p:blipFill>
        <p:spPr>
          <a:xfrm>
            <a:off x="0" y="0"/>
            <a:ext cx="6073459" cy="3859898"/>
          </a:xfrm>
          <a:prstGeom prst="rect">
            <a:avLst/>
          </a:prstGeom>
        </p:spPr>
      </p:pic>
      <p:sp>
        <p:nvSpPr>
          <p:cNvPr id="15" name="TextBox 14"/>
          <p:cNvSpPr txBox="1"/>
          <p:nvPr/>
        </p:nvSpPr>
        <p:spPr>
          <a:xfrm>
            <a:off x="110247" y="23634"/>
            <a:ext cx="2515432"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Вопрос 1</a:t>
            </a:r>
          </a:p>
        </p:txBody>
      </p:sp>
      <p:sp>
        <p:nvSpPr>
          <p:cNvPr id="8" name="TextBox 7">
            <a:extLst>
              <a:ext uri="{FF2B5EF4-FFF2-40B4-BE49-F238E27FC236}">
                <a16:creationId xmlns:a16="http://schemas.microsoft.com/office/drawing/2014/main" id="{62327832-0262-428C-928C-C0E27B147D2C}"/>
              </a:ext>
            </a:extLst>
          </p:cNvPr>
          <p:cNvSpPr txBox="1"/>
          <p:nvPr/>
        </p:nvSpPr>
        <p:spPr>
          <a:xfrm>
            <a:off x="1484833" y="2049255"/>
            <a:ext cx="3698240" cy="3477875"/>
          </a:xfrm>
          <a:prstGeom prst="rect">
            <a:avLst/>
          </a:prstGeom>
          <a:noFill/>
        </p:spPr>
        <p:txBody>
          <a:bodyPr wrap="square" rtlCol="0">
            <a:spAutoFit/>
          </a:bodyPr>
          <a:lstStyle/>
          <a:p>
            <a:pPr algn="ctr"/>
            <a:r>
              <a:rPr lang="ru-RU" sz="4400" b="1" dirty="0" err="1">
                <a:latin typeface="Arial" panose="020B0604020202020204" pitchFamily="34" charset="0"/>
                <a:cs typeface="Arial" panose="020B0604020202020204" pitchFamily="34" charset="0"/>
              </a:rPr>
              <a:t>Рондат</a:t>
            </a:r>
            <a:endParaRPr lang="ru-RU" sz="4400" b="1" dirty="0">
              <a:latin typeface="Arial" panose="020B0604020202020204" pitchFamily="34" charset="0"/>
              <a:cs typeface="Arial" panose="020B0604020202020204" pitchFamily="34" charset="0"/>
            </a:endParaRPr>
          </a:p>
          <a:p>
            <a:pPr algn="ctr"/>
            <a:endParaRPr lang="ru-RU" sz="4400" b="1" dirty="0">
              <a:latin typeface="Arial" panose="020B0604020202020204" pitchFamily="34" charset="0"/>
              <a:cs typeface="Arial" panose="020B0604020202020204" pitchFamily="34" charset="0"/>
            </a:endParaRPr>
          </a:p>
          <a:p>
            <a:pPr algn="ctr"/>
            <a:r>
              <a:rPr lang="ru-RU" sz="4400" b="1" dirty="0">
                <a:latin typeface="Arial" panose="020B0604020202020204" pitchFamily="34" charset="0"/>
                <a:cs typeface="Arial" panose="020B0604020202020204" pitchFamily="34" charset="0"/>
              </a:rPr>
              <a:t>Сальто</a:t>
            </a:r>
          </a:p>
          <a:p>
            <a:pPr algn="ctr"/>
            <a:endParaRPr lang="ru-RU" sz="4400" b="1" dirty="0">
              <a:latin typeface="Arial" panose="020B0604020202020204" pitchFamily="34" charset="0"/>
              <a:cs typeface="Arial" panose="020B0604020202020204" pitchFamily="34" charset="0"/>
            </a:endParaRPr>
          </a:p>
          <a:p>
            <a:pPr algn="ctr"/>
            <a:r>
              <a:rPr lang="ru-RU" sz="4400" b="1" dirty="0">
                <a:latin typeface="Arial" panose="020B0604020202020204" pitchFamily="34" charset="0"/>
                <a:cs typeface="Arial" panose="020B0604020202020204" pitchFamily="34" charset="0"/>
              </a:rPr>
              <a:t>Кувырок</a:t>
            </a:r>
            <a:endParaRPr lang="ru-RU" sz="3600" b="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7599BE3-E453-4DD6-982A-F00BC82B6B15}"/>
              </a:ext>
            </a:extLst>
          </p:cNvPr>
          <p:cNvSpPr txBox="1"/>
          <p:nvPr/>
        </p:nvSpPr>
        <p:spPr>
          <a:xfrm>
            <a:off x="2037353" y="299739"/>
            <a:ext cx="9763760" cy="1723549"/>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В какой вид спорта входят данные слова?</a:t>
            </a:r>
            <a:endParaRPr lang="ru-RU" sz="5400" b="1" dirty="0">
              <a:latin typeface="Arial" panose="020B0604020202020204" pitchFamily="34" charset="0"/>
              <a:cs typeface="Arial" panose="020B0604020202020204" pitchFamily="34" charset="0"/>
            </a:endParaRPr>
          </a:p>
          <a:p>
            <a:endParaRPr lang="ru-RU" dirty="0"/>
          </a:p>
        </p:txBody>
      </p:sp>
      <p:sp>
        <p:nvSpPr>
          <p:cNvPr id="5" name="TextBox 4">
            <a:extLst>
              <a:ext uri="{FF2B5EF4-FFF2-40B4-BE49-F238E27FC236}">
                <a16:creationId xmlns:a16="http://schemas.microsoft.com/office/drawing/2014/main" id="{DED36BD3-0D08-4CBC-8D34-8621436F7529}"/>
              </a:ext>
            </a:extLst>
          </p:cNvPr>
          <p:cNvSpPr txBox="1"/>
          <p:nvPr/>
        </p:nvSpPr>
        <p:spPr>
          <a:xfrm>
            <a:off x="6152805" y="3275111"/>
            <a:ext cx="4417672" cy="1015663"/>
          </a:xfrm>
          <a:prstGeom prst="rect">
            <a:avLst/>
          </a:prstGeom>
          <a:noFill/>
        </p:spPr>
        <p:txBody>
          <a:bodyPr wrap="square" rtlCol="0">
            <a:spAutoFit/>
          </a:bodyPr>
          <a:lstStyle/>
          <a:p>
            <a:r>
              <a:rPr lang="ru-RU" sz="6000" b="1" dirty="0">
                <a:solidFill>
                  <a:srgbClr val="0000FF"/>
                </a:solidFill>
              </a:rPr>
              <a:t>Акробатика</a:t>
            </a:r>
          </a:p>
        </p:txBody>
      </p:sp>
      <p:pic>
        <p:nvPicPr>
          <p:cNvPr id="2" name="Рисунок 1">
            <a:extLst>
              <a:ext uri="{FF2B5EF4-FFF2-40B4-BE49-F238E27FC236}">
                <a16:creationId xmlns:a16="http://schemas.microsoft.com/office/drawing/2014/main" id="{915F78DB-91FC-425C-BF97-66DD1629E84A}"/>
              </a:ext>
            </a:extLst>
          </p:cNvPr>
          <p:cNvPicPr>
            <a:picLocks noChangeAspect="1"/>
          </p:cNvPicPr>
          <p:nvPr/>
        </p:nvPicPr>
        <p:blipFill>
          <a:blip r:embed="rId3"/>
          <a:stretch>
            <a:fillRect/>
          </a:stretch>
        </p:blipFill>
        <p:spPr>
          <a:xfrm>
            <a:off x="1061314" y="1935691"/>
            <a:ext cx="6626926" cy="3895682"/>
          </a:xfrm>
          <a:prstGeom prst="rect">
            <a:avLst/>
          </a:prstGeom>
        </p:spPr>
      </p:pic>
    </p:spTree>
    <p:extLst>
      <p:ext uri="{BB962C8B-B14F-4D97-AF65-F5344CB8AC3E}">
        <p14:creationId xmlns:p14="http://schemas.microsoft.com/office/powerpoint/2010/main" val="3053179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0" y="-87829"/>
            <a:ext cx="11630357" cy="6646090"/>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p:cNvPicPr>
            <a:picLocks noChangeAspect="1"/>
          </p:cNvPicPr>
          <p:nvPr/>
        </p:nvPicPr>
        <p:blipFill rotWithShape="1">
          <a:blip r:embed="rId2"/>
          <a:srcRect l="22056" t="31383"/>
          <a:stretch/>
        </p:blipFill>
        <p:spPr>
          <a:xfrm>
            <a:off x="0" y="0"/>
            <a:ext cx="6073459" cy="3859898"/>
          </a:xfrm>
          <a:prstGeom prst="rect">
            <a:avLst/>
          </a:prstGeom>
        </p:spPr>
      </p:pic>
      <p:sp>
        <p:nvSpPr>
          <p:cNvPr id="15" name="TextBox 14"/>
          <p:cNvSpPr txBox="1"/>
          <p:nvPr/>
        </p:nvSpPr>
        <p:spPr>
          <a:xfrm>
            <a:off x="110247" y="23634"/>
            <a:ext cx="2515432"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Вопрос 2</a:t>
            </a:r>
          </a:p>
        </p:txBody>
      </p:sp>
      <p:sp>
        <p:nvSpPr>
          <p:cNvPr id="8" name="TextBox 7">
            <a:extLst>
              <a:ext uri="{FF2B5EF4-FFF2-40B4-BE49-F238E27FC236}">
                <a16:creationId xmlns:a16="http://schemas.microsoft.com/office/drawing/2014/main" id="{62327832-0262-428C-928C-C0E27B147D2C}"/>
              </a:ext>
            </a:extLst>
          </p:cNvPr>
          <p:cNvSpPr txBox="1"/>
          <p:nvPr/>
        </p:nvSpPr>
        <p:spPr>
          <a:xfrm>
            <a:off x="1697262" y="1966919"/>
            <a:ext cx="3698240" cy="3477875"/>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Либеро</a:t>
            </a:r>
          </a:p>
          <a:p>
            <a:pPr algn="ctr"/>
            <a:endParaRPr lang="ru-RU" sz="4400" b="1" dirty="0">
              <a:latin typeface="Arial" panose="020B0604020202020204" pitchFamily="34" charset="0"/>
              <a:cs typeface="Arial" panose="020B0604020202020204" pitchFamily="34" charset="0"/>
            </a:endParaRPr>
          </a:p>
          <a:p>
            <a:pPr algn="ctr"/>
            <a:r>
              <a:rPr lang="ru-RU" sz="4400" b="1" dirty="0">
                <a:latin typeface="Arial" panose="020B0604020202020204" pitchFamily="34" charset="0"/>
                <a:cs typeface="Arial" panose="020B0604020202020204" pitchFamily="34" charset="0"/>
              </a:rPr>
              <a:t>Форвард</a:t>
            </a:r>
          </a:p>
          <a:p>
            <a:pPr algn="ctr"/>
            <a:endParaRPr lang="ru-RU" sz="4400" b="1" dirty="0">
              <a:latin typeface="Arial" panose="020B0604020202020204" pitchFamily="34" charset="0"/>
              <a:cs typeface="Arial" panose="020B0604020202020204" pitchFamily="34" charset="0"/>
            </a:endParaRPr>
          </a:p>
          <a:p>
            <a:pPr algn="ctr"/>
            <a:r>
              <a:rPr lang="ru-RU" sz="4400" b="1" dirty="0">
                <a:latin typeface="Arial" panose="020B0604020202020204" pitchFamily="34" charset="0"/>
                <a:cs typeface="Arial" panose="020B0604020202020204" pitchFamily="34" charset="0"/>
              </a:rPr>
              <a:t>Пенальти</a:t>
            </a:r>
            <a:endParaRPr lang="ru-RU" sz="3600" b="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7599BE3-E453-4DD6-982A-F00BC82B6B15}"/>
              </a:ext>
            </a:extLst>
          </p:cNvPr>
          <p:cNvSpPr txBox="1"/>
          <p:nvPr/>
        </p:nvSpPr>
        <p:spPr>
          <a:xfrm>
            <a:off x="1214120" y="515180"/>
            <a:ext cx="9763760" cy="1723549"/>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Какой вид спорта объединяет все слова?</a:t>
            </a:r>
            <a:endParaRPr lang="ru-RU" sz="4400" dirty="0"/>
          </a:p>
          <a:p>
            <a:endParaRPr lang="ru-RU" dirty="0"/>
          </a:p>
        </p:txBody>
      </p:sp>
      <p:sp>
        <p:nvSpPr>
          <p:cNvPr id="5" name="TextBox 4">
            <a:extLst>
              <a:ext uri="{FF2B5EF4-FFF2-40B4-BE49-F238E27FC236}">
                <a16:creationId xmlns:a16="http://schemas.microsoft.com/office/drawing/2014/main" id="{DED36BD3-0D08-4CBC-8D34-8621436F7529}"/>
              </a:ext>
            </a:extLst>
          </p:cNvPr>
          <p:cNvSpPr txBox="1"/>
          <p:nvPr/>
        </p:nvSpPr>
        <p:spPr>
          <a:xfrm>
            <a:off x="6643072" y="3198024"/>
            <a:ext cx="4417672" cy="1015663"/>
          </a:xfrm>
          <a:prstGeom prst="rect">
            <a:avLst/>
          </a:prstGeom>
          <a:noFill/>
        </p:spPr>
        <p:txBody>
          <a:bodyPr wrap="square" rtlCol="0">
            <a:spAutoFit/>
          </a:bodyPr>
          <a:lstStyle/>
          <a:p>
            <a:r>
              <a:rPr lang="ru-RU" sz="6000" b="1" dirty="0">
                <a:solidFill>
                  <a:srgbClr val="0000FF"/>
                </a:solidFill>
              </a:rPr>
              <a:t>Футбол</a:t>
            </a:r>
          </a:p>
        </p:txBody>
      </p:sp>
      <p:pic>
        <p:nvPicPr>
          <p:cNvPr id="7" name="Рисунок 6">
            <a:extLst>
              <a:ext uri="{FF2B5EF4-FFF2-40B4-BE49-F238E27FC236}">
                <a16:creationId xmlns:a16="http://schemas.microsoft.com/office/drawing/2014/main" id="{5DE07DEC-85ED-4133-AC24-EB1D5381DF18}"/>
              </a:ext>
            </a:extLst>
          </p:cNvPr>
          <p:cNvPicPr>
            <a:picLocks noChangeAspect="1"/>
          </p:cNvPicPr>
          <p:nvPr/>
        </p:nvPicPr>
        <p:blipFill>
          <a:blip r:embed="rId3"/>
          <a:stretch>
            <a:fillRect/>
          </a:stretch>
        </p:blipFill>
        <p:spPr>
          <a:xfrm>
            <a:off x="1131256" y="1921202"/>
            <a:ext cx="6626926" cy="3877392"/>
          </a:xfrm>
          <a:prstGeom prst="rect">
            <a:avLst/>
          </a:prstGeom>
        </p:spPr>
      </p:pic>
    </p:spTree>
    <p:extLst>
      <p:ext uri="{BB962C8B-B14F-4D97-AF65-F5344CB8AC3E}">
        <p14:creationId xmlns:p14="http://schemas.microsoft.com/office/powerpoint/2010/main" val="2821455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0" y="-87829"/>
            <a:ext cx="11630357" cy="6646090"/>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p:cNvPicPr>
            <a:picLocks noChangeAspect="1"/>
          </p:cNvPicPr>
          <p:nvPr/>
        </p:nvPicPr>
        <p:blipFill rotWithShape="1">
          <a:blip r:embed="rId2"/>
          <a:srcRect l="22056" t="31383"/>
          <a:stretch/>
        </p:blipFill>
        <p:spPr>
          <a:xfrm>
            <a:off x="0" y="0"/>
            <a:ext cx="6073459" cy="3859898"/>
          </a:xfrm>
          <a:prstGeom prst="rect">
            <a:avLst/>
          </a:prstGeom>
        </p:spPr>
      </p:pic>
      <p:sp>
        <p:nvSpPr>
          <p:cNvPr id="15" name="TextBox 14"/>
          <p:cNvSpPr txBox="1"/>
          <p:nvPr/>
        </p:nvSpPr>
        <p:spPr>
          <a:xfrm>
            <a:off x="110247" y="23634"/>
            <a:ext cx="2515432"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Вопрос 3</a:t>
            </a:r>
          </a:p>
        </p:txBody>
      </p:sp>
      <p:sp>
        <p:nvSpPr>
          <p:cNvPr id="8" name="TextBox 7">
            <a:extLst>
              <a:ext uri="{FF2B5EF4-FFF2-40B4-BE49-F238E27FC236}">
                <a16:creationId xmlns:a16="http://schemas.microsoft.com/office/drawing/2014/main" id="{62327832-0262-428C-928C-C0E27B147D2C}"/>
              </a:ext>
            </a:extLst>
          </p:cNvPr>
          <p:cNvSpPr txBox="1"/>
          <p:nvPr/>
        </p:nvSpPr>
        <p:spPr>
          <a:xfrm>
            <a:off x="1645067" y="2467508"/>
            <a:ext cx="3698240" cy="2123658"/>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Волчок</a:t>
            </a:r>
          </a:p>
          <a:p>
            <a:pPr algn="ctr"/>
            <a:endParaRPr lang="ru-RU" sz="4400" b="1" dirty="0">
              <a:latin typeface="Arial" panose="020B0604020202020204" pitchFamily="34" charset="0"/>
              <a:cs typeface="Arial" panose="020B0604020202020204" pitchFamily="34" charset="0"/>
            </a:endParaRPr>
          </a:p>
          <a:p>
            <a:pPr algn="ctr"/>
            <a:r>
              <a:rPr lang="ru-RU" sz="4400" b="1" dirty="0">
                <a:latin typeface="Arial" panose="020B0604020202020204" pitchFamily="34" charset="0"/>
                <a:cs typeface="Arial" panose="020B0604020202020204" pitchFamily="34" charset="0"/>
              </a:rPr>
              <a:t>Тулуп</a:t>
            </a:r>
          </a:p>
        </p:txBody>
      </p:sp>
      <p:sp>
        <p:nvSpPr>
          <p:cNvPr id="3" name="TextBox 2">
            <a:extLst>
              <a:ext uri="{FF2B5EF4-FFF2-40B4-BE49-F238E27FC236}">
                <a16:creationId xmlns:a16="http://schemas.microsoft.com/office/drawing/2014/main" id="{C7599BE3-E453-4DD6-982A-F00BC82B6B15}"/>
              </a:ext>
            </a:extLst>
          </p:cNvPr>
          <p:cNvSpPr txBox="1"/>
          <p:nvPr/>
        </p:nvSpPr>
        <p:spPr>
          <a:xfrm>
            <a:off x="646400" y="621362"/>
            <a:ext cx="11435353" cy="1723549"/>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О каком конькобежном виде спорта идет речь?</a:t>
            </a:r>
            <a:endParaRPr lang="ru-RU" sz="4400" dirty="0"/>
          </a:p>
          <a:p>
            <a:endParaRPr lang="ru-RU" dirty="0"/>
          </a:p>
        </p:txBody>
      </p:sp>
      <p:sp>
        <p:nvSpPr>
          <p:cNvPr id="5" name="TextBox 4">
            <a:extLst>
              <a:ext uri="{FF2B5EF4-FFF2-40B4-BE49-F238E27FC236}">
                <a16:creationId xmlns:a16="http://schemas.microsoft.com/office/drawing/2014/main" id="{DED36BD3-0D08-4CBC-8D34-8621436F7529}"/>
              </a:ext>
            </a:extLst>
          </p:cNvPr>
          <p:cNvSpPr txBox="1"/>
          <p:nvPr/>
        </p:nvSpPr>
        <p:spPr>
          <a:xfrm>
            <a:off x="5740361" y="2652174"/>
            <a:ext cx="4417672" cy="1938992"/>
          </a:xfrm>
          <a:prstGeom prst="rect">
            <a:avLst/>
          </a:prstGeom>
          <a:noFill/>
        </p:spPr>
        <p:txBody>
          <a:bodyPr wrap="square" rtlCol="0">
            <a:spAutoFit/>
          </a:bodyPr>
          <a:lstStyle/>
          <a:p>
            <a:pPr algn="ctr"/>
            <a:r>
              <a:rPr lang="ru-RU" sz="6000" b="1" dirty="0">
                <a:solidFill>
                  <a:srgbClr val="0000FF"/>
                </a:solidFill>
              </a:rPr>
              <a:t>Фигурное катание</a:t>
            </a:r>
          </a:p>
        </p:txBody>
      </p:sp>
      <p:pic>
        <p:nvPicPr>
          <p:cNvPr id="2" name="Рисунок 1">
            <a:extLst>
              <a:ext uri="{FF2B5EF4-FFF2-40B4-BE49-F238E27FC236}">
                <a16:creationId xmlns:a16="http://schemas.microsoft.com/office/drawing/2014/main" id="{87201AF4-A73D-4743-BB5F-711BFC7EB122}"/>
              </a:ext>
            </a:extLst>
          </p:cNvPr>
          <p:cNvPicPr>
            <a:picLocks noChangeAspect="1"/>
          </p:cNvPicPr>
          <p:nvPr/>
        </p:nvPicPr>
        <p:blipFill>
          <a:blip r:embed="rId3"/>
          <a:stretch>
            <a:fillRect/>
          </a:stretch>
        </p:blipFill>
        <p:spPr>
          <a:xfrm>
            <a:off x="1445061" y="2467508"/>
            <a:ext cx="5285690" cy="2523963"/>
          </a:xfrm>
          <a:prstGeom prst="rect">
            <a:avLst/>
          </a:prstGeom>
        </p:spPr>
      </p:pic>
    </p:spTree>
    <p:extLst>
      <p:ext uri="{BB962C8B-B14F-4D97-AF65-F5344CB8AC3E}">
        <p14:creationId xmlns:p14="http://schemas.microsoft.com/office/powerpoint/2010/main" val="3036817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0" y="-87829"/>
            <a:ext cx="11630357" cy="6646090"/>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p:cNvPicPr>
            <a:picLocks noChangeAspect="1"/>
          </p:cNvPicPr>
          <p:nvPr/>
        </p:nvPicPr>
        <p:blipFill rotWithShape="1">
          <a:blip r:embed="rId2"/>
          <a:srcRect l="22056" t="31383"/>
          <a:stretch/>
        </p:blipFill>
        <p:spPr>
          <a:xfrm>
            <a:off x="0" y="0"/>
            <a:ext cx="6073459" cy="3859898"/>
          </a:xfrm>
          <a:prstGeom prst="rect">
            <a:avLst/>
          </a:prstGeom>
        </p:spPr>
      </p:pic>
      <p:sp>
        <p:nvSpPr>
          <p:cNvPr id="15" name="TextBox 14"/>
          <p:cNvSpPr txBox="1"/>
          <p:nvPr/>
        </p:nvSpPr>
        <p:spPr>
          <a:xfrm>
            <a:off x="110247" y="23634"/>
            <a:ext cx="2515432"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Вопрос 4</a:t>
            </a:r>
          </a:p>
        </p:txBody>
      </p:sp>
      <p:sp>
        <p:nvSpPr>
          <p:cNvPr id="8" name="TextBox 7">
            <a:extLst>
              <a:ext uri="{FF2B5EF4-FFF2-40B4-BE49-F238E27FC236}">
                <a16:creationId xmlns:a16="http://schemas.microsoft.com/office/drawing/2014/main" id="{62327832-0262-428C-928C-C0E27B147D2C}"/>
              </a:ext>
            </a:extLst>
          </p:cNvPr>
          <p:cNvSpPr txBox="1"/>
          <p:nvPr/>
        </p:nvSpPr>
        <p:spPr>
          <a:xfrm>
            <a:off x="1954007" y="2173387"/>
            <a:ext cx="3943553" cy="2123658"/>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Маунтинбайк</a:t>
            </a:r>
          </a:p>
          <a:p>
            <a:pPr algn="ctr"/>
            <a:endParaRPr lang="ru-RU" sz="4400" b="1" dirty="0">
              <a:latin typeface="Arial" panose="020B0604020202020204" pitchFamily="34" charset="0"/>
              <a:cs typeface="Arial" panose="020B0604020202020204" pitchFamily="34" charset="0"/>
            </a:endParaRPr>
          </a:p>
          <a:p>
            <a:pPr algn="ctr"/>
            <a:r>
              <a:rPr lang="ru-RU" sz="4400" b="1" dirty="0">
                <a:latin typeface="Arial" panose="020B0604020202020204" pitchFamily="34" charset="0"/>
                <a:cs typeface="Arial" panose="020B0604020202020204" pitchFamily="34" charset="0"/>
              </a:rPr>
              <a:t>Велокросс</a:t>
            </a:r>
          </a:p>
        </p:txBody>
      </p:sp>
      <p:sp>
        <p:nvSpPr>
          <p:cNvPr id="3" name="TextBox 2">
            <a:extLst>
              <a:ext uri="{FF2B5EF4-FFF2-40B4-BE49-F238E27FC236}">
                <a16:creationId xmlns:a16="http://schemas.microsoft.com/office/drawing/2014/main" id="{C7599BE3-E453-4DD6-982A-F00BC82B6B15}"/>
              </a:ext>
            </a:extLst>
          </p:cNvPr>
          <p:cNvSpPr txBox="1"/>
          <p:nvPr/>
        </p:nvSpPr>
        <p:spPr>
          <a:xfrm>
            <a:off x="1214120" y="657195"/>
            <a:ext cx="9763760" cy="1046440"/>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О каком виде спорта идет речь?</a:t>
            </a:r>
            <a:endParaRPr lang="ru-RU" sz="4400" dirty="0"/>
          </a:p>
          <a:p>
            <a:endParaRPr lang="ru-RU" dirty="0"/>
          </a:p>
        </p:txBody>
      </p:sp>
      <p:sp>
        <p:nvSpPr>
          <p:cNvPr id="5" name="TextBox 4">
            <a:extLst>
              <a:ext uri="{FF2B5EF4-FFF2-40B4-BE49-F238E27FC236}">
                <a16:creationId xmlns:a16="http://schemas.microsoft.com/office/drawing/2014/main" id="{DED36BD3-0D08-4CBC-8D34-8621436F7529}"/>
              </a:ext>
            </a:extLst>
          </p:cNvPr>
          <p:cNvSpPr txBox="1"/>
          <p:nvPr/>
        </p:nvSpPr>
        <p:spPr>
          <a:xfrm>
            <a:off x="6689861" y="2727384"/>
            <a:ext cx="4417672" cy="1015663"/>
          </a:xfrm>
          <a:prstGeom prst="rect">
            <a:avLst/>
          </a:prstGeom>
          <a:noFill/>
        </p:spPr>
        <p:txBody>
          <a:bodyPr wrap="square" rtlCol="0">
            <a:spAutoFit/>
          </a:bodyPr>
          <a:lstStyle/>
          <a:p>
            <a:r>
              <a:rPr lang="ru-RU" sz="6000" b="1" dirty="0">
                <a:solidFill>
                  <a:srgbClr val="0000FF"/>
                </a:solidFill>
              </a:rPr>
              <a:t>Велоспорт</a:t>
            </a:r>
          </a:p>
        </p:txBody>
      </p:sp>
      <p:pic>
        <p:nvPicPr>
          <p:cNvPr id="2" name="Рисунок 1">
            <a:extLst>
              <a:ext uri="{FF2B5EF4-FFF2-40B4-BE49-F238E27FC236}">
                <a16:creationId xmlns:a16="http://schemas.microsoft.com/office/drawing/2014/main" id="{DC6D4F96-D361-4A8C-BD79-E2FB6878A900}"/>
              </a:ext>
            </a:extLst>
          </p:cNvPr>
          <p:cNvPicPr>
            <a:picLocks noChangeAspect="1"/>
          </p:cNvPicPr>
          <p:nvPr/>
        </p:nvPicPr>
        <p:blipFill>
          <a:blip r:embed="rId3"/>
          <a:stretch>
            <a:fillRect/>
          </a:stretch>
        </p:blipFill>
        <p:spPr>
          <a:xfrm>
            <a:off x="434775" y="2142632"/>
            <a:ext cx="9803218" cy="2572735"/>
          </a:xfrm>
          <a:prstGeom prst="rect">
            <a:avLst/>
          </a:prstGeom>
        </p:spPr>
      </p:pic>
    </p:spTree>
    <p:extLst>
      <p:ext uri="{BB962C8B-B14F-4D97-AF65-F5344CB8AC3E}">
        <p14:creationId xmlns:p14="http://schemas.microsoft.com/office/powerpoint/2010/main" val="3438187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0" y="-87829"/>
            <a:ext cx="11630357" cy="6646090"/>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p:cNvPicPr>
            <a:picLocks noChangeAspect="1"/>
          </p:cNvPicPr>
          <p:nvPr/>
        </p:nvPicPr>
        <p:blipFill rotWithShape="1">
          <a:blip r:embed="rId2"/>
          <a:srcRect l="22056" t="31383"/>
          <a:stretch/>
        </p:blipFill>
        <p:spPr>
          <a:xfrm>
            <a:off x="0" y="-14507"/>
            <a:ext cx="6073459" cy="3859898"/>
          </a:xfrm>
          <a:prstGeom prst="rect">
            <a:avLst/>
          </a:prstGeom>
        </p:spPr>
      </p:pic>
      <p:sp>
        <p:nvSpPr>
          <p:cNvPr id="15" name="TextBox 14"/>
          <p:cNvSpPr txBox="1"/>
          <p:nvPr/>
        </p:nvSpPr>
        <p:spPr>
          <a:xfrm>
            <a:off x="110247" y="23634"/>
            <a:ext cx="2515432"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Вопрос 5</a:t>
            </a:r>
          </a:p>
        </p:txBody>
      </p:sp>
      <p:sp>
        <p:nvSpPr>
          <p:cNvPr id="8" name="TextBox 7">
            <a:extLst>
              <a:ext uri="{FF2B5EF4-FFF2-40B4-BE49-F238E27FC236}">
                <a16:creationId xmlns:a16="http://schemas.microsoft.com/office/drawing/2014/main" id="{62327832-0262-428C-928C-C0E27B147D2C}"/>
              </a:ext>
            </a:extLst>
          </p:cNvPr>
          <p:cNvSpPr txBox="1"/>
          <p:nvPr/>
        </p:nvSpPr>
        <p:spPr>
          <a:xfrm>
            <a:off x="1870160" y="2106453"/>
            <a:ext cx="3698240" cy="3477875"/>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Панцирь</a:t>
            </a:r>
          </a:p>
          <a:p>
            <a:pPr algn="ctr"/>
            <a:endParaRPr lang="ru-RU" sz="4400" b="1" dirty="0">
              <a:latin typeface="Arial" panose="020B0604020202020204" pitchFamily="34" charset="0"/>
              <a:cs typeface="Arial" panose="020B0604020202020204" pitchFamily="34" charset="0"/>
            </a:endParaRPr>
          </a:p>
          <a:p>
            <a:pPr algn="ctr"/>
            <a:r>
              <a:rPr lang="ru-RU" sz="4400" b="1" dirty="0" err="1">
                <a:latin typeface="Arial" panose="020B0604020202020204" pitchFamily="34" charset="0"/>
                <a:cs typeface="Arial" panose="020B0604020202020204" pitchFamily="34" charset="0"/>
              </a:rPr>
              <a:t>Блокер</a:t>
            </a:r>
            <a:endParaRPr lang="ru-RU" sz="4400" b="1" dirty="0">
              <a:latin typeface="Arial" panose="020B0604020202020204" pitchFamily="34" charset="0"/>
              <a:cs typeface="Arial" panose="020B0604020202020204" pitchFamily="34" charset="0"/>
            </a:endParaRPr>
          </a:p>
          <a:p>
            <a:pPr algn="ctr"/>
            <a:endParaRPr lang="ru-RU" sz="4400" b="1" dirty="0">
              <a:latin typeface="Arial" panose="020B0604020202020204" pitchFamily="34" charset="0"/>
              <a:cs typeface="Arial" panose="020B0604020202020204" pitchFamily="34" charset="0"/>
            </a:endParaRPr>
          </a:p>
          <a:p>
            <a:pPr algn="ctr"/>
            <a:r>
              <a:rPr lang="ru-RU" sz="4400" b="1" dirty="0">
                <a:latin typeface="Arial" panose="020B0604020202020204" pitchFamily="34" charset="0"/>
                <a:cs typeface="Arial" panose="020B0604020202020204" pitchFamily="34" charset="0"/>
              </a:rPr>
              <a:t>Шайба</a:t>
            </a:r>
            <a:endParaRPr lang="ru-RU" sz="3600" b="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7599BE3-E453-4DD6-982A-F00BC82B6B15}"/>
              </a:ext>
            </a:extLst>
          </p:cNvPr>
          <p:cNvSpPr txBox="1"/>
          <p:nvPr/>
        </p:nvSpPr>
        <p:spPr>
          <a:xfrm>
            <a:off x="1214120" y="715316"/>
            <a:ext cx="9763760" cy="1046440"/>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О каком виде спорта идет речь?</a:t>
            </a:r>
            <a:endParaRPr lang="ru-RU" sz="4400" dirty="0"/>
          </a:p>
          <a:p>
            <a:endParaRPr lang="ru-RU" dirty="0"/>
          </a:p>
        </p:txBody>
      </p:sp>
      <p:sp>
        <p:nvSpPr>
          <p:cNvPr id="5" name="TextBox 4">
            <a:extLst>
              <a:ext uri="{FF2B5EF4-FFF2-40B4-BE49-F238E27FC236}">
                <a16:creationId xmlns:a16="http://schemas.microsoft.com/office/drawing/2014/main" id="{DED36BD3-0D08-4CBC-8D34-8621436F7529}"/>
              </a:ext>
            </a:extLst>
          </p:cNvPr>
          <p:cNvSpPr txBox="1"/>
          <p:nvPr/>
        </p:nvSpPr>
        <p:spPr>
          <a:xfrm>
            <a:off x="6234085" y="3235216"/>
            <a:ext cx="4417672" cy="1107996"/>
          </a:xfrm>
          <a:prstGeom prst="rect">
            <a:avLst/>
          </a:prstGeom>
          <a:noFill/>
        </p:spPr>
        <p:txBody>
          <a:bodyPr wrap="square" rtlCol="0">
            <a:spAutoFit/>
          </a:bodyPr>
          <a:lstStyle/>
          <a:p>
            <a:r>
              <a:rPr lang="ru-RU" sz="6600" b="1" dirty="0">
                <a:solidFill>
                  <a:srgbClr val="0000FF"/>
                </a:solidFill>
              </a:rPr>
              <a:t>Хоккей</a:t>
            </a:r>
          </a:p>
        </p:txBody>
      </p:sp>
      <p:pic>
        <p:nvPicPr>
          <p:cNvPr id="2" name="Рисунок 1">
            <a:extLst>
              <a:ext uri="{FF2B5EF4-FFF2-40B4-BE49-F238E27FC236}">
                <a16:creationId xmlns:a16="http://schemas.microsoft.com/office/drawing/2014/main" id="{3EB48309-A30D-427E-9AB8-7A04BAC224BE}"/>
              </a:ext>
            </a:extLst>
          </p:cNvPr>
          <p:cNvPicPr>
            <a:picLocks noChangeAspect="1"/>
          </p:cNvPicPr>
          <p:nvPr/>
        </p:nvPicPr>
        <p:blipFill>
          <a:blip r:embed="rId3"/>
          <a:stretch>
            <a:fillRect/>
          </a:stretch>
        </p:blipFill>
        <p:spPr>
          <a:xfrm>
            <a:off x="1294396" y="2075995"/>
            <a:ext cx="6626926" cy="3883489"/>
          </a:xfrm>
          <a:prstGeom prst="rect">
            <a:avLst/>
          </a:prstGeom>
        </p:spPr>
      </p:pic>
    </p:spTree>
    <p:extLst>
      <p:ext uri="{BB962C8B-B14F-4D97-AF65-F5344CB8AC3E}">
        <p14:creationId xmlns:p14="http://schemas.microsoft.com/office/powerpoint/2010/main" val="2778419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0" y="-87829"/>
            <a:ext cx="11630357" cy="6646090"/>
          </a:xfrm>
          <a:prstGeom prst="roundRect">
            <a:avLst/>
          </a:prstGeom>
          <a:solidFill>
            <a:schemeClr val="bg1"/>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p:cNvPicPr>
            <a:picLocks noChangeAspect="1"/>
          </p:cNvPicPr>
          <p:nvPr/>
        </p:nvPicPr>
        <p:blipFill rotWithShape="1">
          <a:blip r:embed="rId2"/>
          <a:srcRect l="22056" t="31383"/>
          <a:stretch/>
        </p:blipFill>
        <p:spPr>
          <a:xfrm>
            <a:off x="0" y="-4524"/>
            <a:ext cx="6073459" cy="3859898"/>
          </a:xfrm>
          <a:prstGeom prst="rect">
            <a:avLst/>
          </a:prstGeom>
        </p:spPr>
      </p:pic>
      <p:sp>
        <p:nvSpPr>
          <p:cNvPr id="15" name="TextBox 14"/>
          <p:cNvSpPr txBox="1"/>
          <p:nvPr/>
        </p:nvSpPr>
        <p:spPr>
          <a:xfrm>
            <a:off x="110247" y="23634"/>
            <a:ext cx="2515432" cy="707886"/>
          </a:xfrm>
          <a:prstGeom prst="rect">
            <a:avLst/>
          </a:prstGeom>
          <a:noFill/>
        </p:spPr>
        <p:txBody>
          <a:bodyPr wrap="none" rtlCol="0">
            <a:spAutoFit/>
          </a:bodyPr>
          <a:lstStyle/>
          <a:p>
            <a:r>
              <a:rPr lang="ru-RU" sz="4000" b="1" dirty="0">
                <a:latin typeface="Arial" panose="020B0604020202020204" pitchFamily="34" charset="0"/>
                <a:cs typeface="Arial" panose="020B0604020202020204" pitchFamily="34" charset="0"/>
              </a:rPr>
              <a:t>Вопрос 6</a:t>
            </a:r>
          </a:p>
        </p:txBody>
      </p:sp>
      <p:sp>
        <p:nvSpPr>
          <p:cNvPr id="8" name="TextBox 7">
            <a:extLst>
              <a:ext uri="{FF2B5EF4-FFF2-40B4-BE49-F238E27FC236}">
                <a16:creationId xmlns:a16="http://schemas.microsoft.com/office/drawing/2014/main" id="{62327832-0262-428C-928C-C0E27B147D2C}"/>
              </a:ext>
            </a:extLst>
          </p:cNvPr>
          <p:cNvSpPr txBox="1"/>
          <p:nvPr/>
        </p:nvSpPr>
        <p:spPr>
          <a:xfrm>
            <a:off x="1811688" y="1925425"/>
            <a:ext cx="3698240" cy="3477875"/>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Прыжок</a:t>
            </a:r>
          </a:p>
          <a:p>
            <a:pPr algn="ctr"/>
            <a:endParaRPr lang="ru-RU" sz="4400" b="1" dirty="0">
              <a:latin typeface="Arial" panose="020B0604020202020204" pitchFamily="34" charset="0"/>
              <a:cs typeface="Arial" panose="020B0604020202020204" pitchFamily="34" charset="0"/>
            </a:endParaRPr>
          </a:p>
          <a:p>
            <a:pPr algn="ctr"/>
            <a:r>
              <a:rPr lang="ru-RU" sz="4400" b="1" dirty="0">
                <a:latin typeface="Arial" panose="020B0604020202020204" pitchFamily="34" charset="0"/>
                <a:cs typeface="Arial" panose="020B0604020202020204" pitchFamily="34" charset="0"/>
              </a:rPr>
              <a:t>Бег</a:t>
            </a:r>
          </a:p>
          <a:p>
            <a:pPr algn="ctr"/>
            <a:endParaRPr lang="ru-RU" sz="4400" b="1" dirty="0">
              <a:latin typeface="Arial" panose="020B0604020202020204" pitchFamily="34" charset="0"/>
              <a:cs typeface="Arial" panose="020B0604020202020204" pitchFamily="34" charset="0"/>
            </a:endParaRPr>
          </a:p>
          <a:p>
            <a:pPr algn="ctr"/>
            <a:r>
              <a:rPr lang="ru-RU" sz="4400" b="1" dirty="0">
                <a:latin typeface="Arial" panose="020B0604020202020204" pitchFamily="34" charset="0"/>
                <a:cs typeface="Arial" panose="020B0604020202020204" pitchFamily="34" charset="0"/>
              </a:rPr>
              <a:t>Метание</a:t>
            </a:r>
            <a:endParaRPr lang="ru-RU" sz="3600" b="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7599BE3-E453-4DD6-982A-F00BC82B6B15}"/>
              </a:ext>
            </a:extLst>
          </p:cNvPr>
          <p:cNvSpPr txBox="1"/>
          <p:nvPr/>
        </p:nvSpPr>
        <p:spPr>
          <a:xfrm>
            <a:off x="1443457" y="755154"/>
            <a:ext cx="9305087" cy="1046440"/>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О каком виде спорта идет речь?</a:t>
            </a:r>
            <a:endParaRPr lang="ru-RU" sz="4400" dirty="0"/>
          </a:p>
          <a:p>
            <a:endParaRPr lang="ru-RU" dirty="0"/>
          </a:p>
        </p:txBody>
      </p:sp>
      <p:sp>
        <p:nvSpPr>
          <p:cNvPr id="5" name="TextBox 4">
            <a:extLst>
              <a:ext uri="{FF2B5EF4-FFF2-40B4-BE49-F238E27FC236}">
                <a16:creationId xmlns:a16="http://schemas.microsoft.com/office/drawing/2014/main" id="{DED36BD3-0D08-4CBC-8D34-8621436F7529}"/>
              </a:ext>
            </a:extLst>
          </p:cNvPr>
          <p:cNvSpPr txBox="1"/>
          <p:nvPr/>
        </p:nvSpPr>
        <p:spPr>
          <a:xfrm>
            <a:off x="6495117" y="3110364"/>
            <a:ext cx="4417672" cy="1107996"/>
          </a:xfrm>
          <a:prstGeom prst="rect">
            <a:avLst/>
          </a:prstGeom>
          <a:noFill/>
        </p:spPr>
        <p:txBody>
          <a:bodyPr wrap="square" rtlCol="0">
            <a:spAutoFit/>
          </a:bodyPr>
          <a:lstStyle/>
          <a:p>
            <a:r>
              <a:rPr lang="ru-RU" sz="6600" b="1" dirty="0">
                <a:solidFill>
                  <a:srgbClr val="0000FF"/>
                </a:solidFill>
              </a:rPr>
              <a:t>Атлетика</a:t>
            </a:r>
          </a:p>
        </p:txBody>
      </p:sp>
      <p:pic>
        <p:nvPicPr>
          <p:cNvPr id="2" name="Рисунок 1">
            <a:extLst>
              <a:ext uri="{FF2B5EF4-FFF2-40B4-BE49-F238E27FC236}">
                <a16:creationId xmlns:a16="http://schemas.microsoft.com/office/drawing/2014/main" id="{3F645A2B-1116-436B-9EF2-B5A7111B8961}"/>
              </a:ext>
            </a:extLst>
          </p:cNvPr>
          <p:cNvPicPr>
            <a:picLocks noChangeAspect="1"/>
          </p:cNvPicPr>
          <p:nvPr/>
        </p:nvPicPr>
        <p:blipFill>
          <a:blip r:embed="rId3"/>
          <a:stretch>
            <a:fillRect/>
          </a:stretch>
        </p:blipFill>
        <p:spPr>
          <a:xfrm>
            <a:off x="1052349" y="1825228"/>
            <a:ext cx="6626926" cy="3889585"/>
          </a:xfrm>
          <a:prstGeom prst="rect">
            <a:avLst/>
          </a:prstGeom>
        </p:spPr>
      </p:pic>
    </p:spTree>
    <p:extLst>
      <p:ext uri="{BB962C8B-B14F-4D97-AF65-F5344CB8AC3E}">
        <p14:creationId xmlns:p14="http://schemas.microsoft.com/office/powerpoint/2010/main" val="246387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кругленный прямоугольник 11"/>
          <p:cNvSpPr/>
          <p:nvPr/>
        </p:nvSpPr>
        <p:spPr>
          <a:xfrm>
            <a:off x="2381794" y="-102896"/>
            <a:ext cx="7428411" cy="1702317"/>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Скругленный прямоугольник 10"/>
          <p:cNvSpPr/>
          <p:nvPr/>
        </p:nvSpPr>
        <p:spPr>
          <a:xfrm>
            <a:off x="-1" y="1148080"/>
            <a:ext cx="11247121" cy="6705600"/>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4952097" y="90740"/>
            <a:ext cx="2287806"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5 ТУР</a:t>
            </a:r>
          </a:p>
        </p:txBody>
      </p:sp>
      <p:sp>
        <p:nvSpPr>
          <p:cNvPr id="3" name="TextBox 2"/>
          <p:cNvSpPr txBox="1"/>
          <p:nvPr/>
        </p:nvSpPr>
        <p:spPr>
          <a:xfrm>
            <a:off x="1284985" y="1756506"/>
            <a:ext cx="10153979" cy="4401205"/>
          </a:xfrm>
          <a:prstGeom prst="rect">
            <a:avLst/>
          </a:prstGeom>
          <a:noFill/>
        </p:spPr>
        <p:txBody>
          <a:bodyPr wrap="square" rtlCol="0">
            <a:spAutoFit/>
          </a:bodyPr>
          <a:lstStyle/>
          <a:p>
            <a:pPr marL="571500" indent="-571500">
              <a:buFont typeface="Wingdings" panose="05000000000000000000" pitchFamily="2" charset="2"/>
              <a:buChar char="Ø"/>
            </a:pPr>
            <a:r>
              <a:rPr lang="ru-RU" sz="4000" b="1" dirty="0">
                <a:latin typeface="Arial" panose="020B0604020202020204" pitchFamily="34" charset="0"/>
                <a:cs typeface="Arial" panose="020B0604020202020204" pitchFamily="34" charset="0"/>
              </a:rPr>
              <a:t>Вам предстоит разгадать кроссворд, состоящий из 15 вопросов</a:t>
            </a:r>
          </a:p>
          <a:p>
            <a:pPr marL="571500" indent="-571500">
              <a:buFont typeface="Wingdings" panose="05000000000000000000" pitchFamily="2" charset="2"/>
              <a:buChar char="Ø"/>
            </a:pPr>
            <a:r>
              <a:rPr lang="ru-RU" sz="4000" b="1" dirty="0">
                <a:latin typeface="Arial" panose="020B0604020202020204" pitchFamily="34" charset="0"/>
                <a:cs typeface="Arial" panose="020B0604020202020204" pitchFamily="34" charset="0"/>
              </a:rPr>
              <a:t>Ответ должен быть конкретным и четким. </a:t>
            </a:r>
          </a:p>
          <a:p>
            <a:pPr marL="571500" indent="-571500">
              <a:buFont typeface="Wingdings" panose="05000000000000000000" pitchFamily="2" charset="2"/>
              <a:buChar char="Ø"/>
            </a:pPr>
            <a:r>
              <a:rPr lang="ru-RU" sz="4000" b="1" dirty="0">
                <a:latin typeface="Arial" panose="020B0604020202020204" pitchFamily="34" charset="0"/>
                <a:cs typeface="Arial" panose="020B0604020202020204" pitchFamily="34" charset="0"/>
              </a:rPr>
              <a:t>Вопросы выведены на отдельный лист</a:t>
            </a:r>
          </a:p>
          <a:p>
            <a:pPr marL="571500" indent="-571500">
              <a:buFont typeface="Wingdings" panose="05000000000000000000" pitchFamily="2" charset="2"/>
              <a:buChar char="Ø"/>
            </a:pPr>
            <a:r>
              <a:rPr lang="ru-RU" sz="4000" b="1" dirty="0">
                <a:latin typeface="Arial" panose="020B0604020202020204" pitchFamily="34" charset="0"/>
                <a:cs typeface="Arial" panose="020B0604020202020204" pitchFamily="34" charset="0"/>
              </a:rPr>
              <a:t>На кроссворд отведено 5 минут</a:t>
            </a:r>
          </a:p>
        </p:txBody>
      </p:sp>
      <p:sp>
        <p:nvSpPr>
          <p:cNvPr id="4" name="Прямоугольник 3"/>
          <p:cNvSpPr/>
          <p:nvPr/>
        </p:nvSpPr>
        <p:spPr>
          <a:xfrm>
            <a:off x="0" y="833176"/>
            <a:ext cx="12192000" cy="923330"/>
          </a:xfrm>
          <a:prstGeom prst="rect">
            <a:avLst/>
          </a:prstGeom>
        </p:spPr>
        <p:txBody>
          <a:bodyPr wrap="square">
            <a:spAutoFit/>
          </a:bodyPr>
          <a:lstStyle/>
          <a:p>
            <a:pPr algn="ctr"/>
            <a:r>
              <a:rPr lang="ru-RU" sz="5400" b="1" dirty="0">
                <a:latin typeface="Arial" panose="020B0604020202020204" pitchFamily="34" charset="0"/>
                <a:cs typeface="Arial" panose="020B0604020202020204" pitchFamily="34" charset="0"/>
              </a:rPr>
              <a:t>Кроссворд</a:t>
            </a:r>
          </a:p>
        </p:txBody>
      </p:sp>
    </p:spTree>
    <p:extLst>
      <p:ext uri="{BB962C8B-B14F-4D97-AF65-F5344CB8AC3E}">
        <p14:creationId xmlns:p14="http://schemas.microsoft.com/office/powerpoint/2010/main" val="40414843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29842" y="-71120"/>
            <a:ext cx="2132315" cy="523220"/>
          </a:xfrm>
          <a:prstGeom prst="rect">
            <a:avLst/>
          </a:prstGeom>
        </p:spPr>
        <p:txBody>
          <a:bodyPr wrap="none">
            <a:spAutoFit/>
          </a:bodyPr>
          <a:lstStyle/>
          <a:p>
            <a:r>
              <a:rPr lang="ru-RU" sz="2800" b="1" dirty="0">
                <a:latin typeface="Arial" panose="020B0604020202020204" pitchFamily="34" charset="0"/>
                <a:cs typeface="Arial" panose="020B0604020202020204" pitchFamily="34" charset="0"/>
              </a:rPr>
              <a:t>Кроссворд</a:t>
            </a:r>
          </a:p>
        </p:txBody>
      </p:sp>
      <p:pic>
        <p:nvPicPr>
          <p:cNvPr id="4" name="Рисунок 3">
            <a:extLst>
              <a:ext uri="{FF2B5EF4-FFF2-40B4-BE49-F238E27FC236}">
                <a16:creationId xmlns:a16="http://schemas.microsoft.com/office/drawing/2014/main" id="{BC635372-C58B-4996-A871-BB53558CFE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6837" y="342890"/>
            <a:ext cx="7008353" cy="66573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997532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12886" y="2259485"/>
            <a:ext cx="7766229" cy="830997"/>
          </a:xfrm>
          <a:prstGeom prst="rect">
            <a:avLst/>
          </a:prstGeom>
        </p:spPr>
        <p:txBody>
          <a:bodyPr wrap="none">
            <a:spAutoFit/>
          </a:bodyPr>
          <a:lstStyle/>
          <a:p>
            <a:r>
              <a:rPr lang="ru-RU" sz="4800" b="1" dirty="0">
                <a:latin typeface="Arial" panose="020B0604020202020204" pitchFamily="34" charset="0"/>
                <a:cs typeface="Arial" panose="020B0604020202020204" pitchFamily="34" charset="0"/>
              </a:rPr>
              <a:t>Проверка ответов 5 тура</a:t>
            </a:r>
          </a:p>
        </p:txBody>
      </p:sp>
    </p:spTree>
    <p:extLst>
      <p:ext uri="{BB962C8B-B14F-4D97-AF65-F5344CB8AC3E}">
        <p14:creationId xmlns:p14="http://schemas.microsoft.com/office/powerpoint/2010/main" val="2149905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вал 7"/>
          <p:cNvSpPr/>
          <p:nvPr/>
        </p:nvSpPr>
        <p:spPr>
          <a:xfrm>
            <a:off x="698612" y="2302568"/>
            <a:ext cx="2029098" cy="2029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Рисунок 5">
            <a:extLst>
              <a:ext uri="{FF2B5EF4-FFF2-40B4-BE49-F238E27FC236}">
                <a16:creationId xmlns:a16="http://schemas.microsoft.com/office/drawing/2014/main" id="{DE24DCE7-F9DC-4568-A6E1-40BDB1DB8631}"/>
              </a:ext>
            </a:extLst>
          </p:cNvPr>
          <p:cNvPicPr>
            <a:picLocks noChangeAspect="1"/>
          </p:cNvPicPr>
          <p:nvPr/>
        </p:nvPicPr>
        <p:blipFill>
          <a:blip r:embed="rId4"/>
          <a:stretch>
            <a:fillRect/>
          </a:stretch>
        </p:blipFill>
        <p:spPr>
          <a:xfrm>
            <a:off x="0" y="278913"/>
            <a:ext cx="12192000" cy="6919746"/>
          </a:xfrm>
          <a:prstGeom prst="rect">
            <a:avLst/>
          </a:prstGeom>
        </p:spPr>
      </p:pic>
      <p:pic>
        <p:nvPicPr>
          <p:cNvPr id="10" name="Рисунок 9"/>
          <p:cNvPicPr>
            <a:picLocks noChangeAspect="1"/>
          </p:cNvPicPr>
          <p:nvPr/>
        </p:nvPicPr>
        <p:blipFill rotWithShape="1">
          <a:blip r:embed="rId5"/>
          <a:srcRect l="22056" t="31383"/>
          <a:stretch/>
        </p:blipFill>
        <p:spPr>
          <a:xfrm>
            <a:off x="0" y="0"/>
            <a:ext cx="6073459" cy="3859898"/>
          </a:xfrm>
          <a:prstGeom prst="rect">
            <a:avLst/>
          </a:prstGeom>
        </p:spPr>
      </p:pic>
      <p:sp>
        <p:nvSpPr>
          <p:cNvPr id="5" name="Скругленный прямоугольник 4"/>
          <p:cNvSpPr/>
          <p:nvPr/>
        </p:nvSpPr>
        <p:spPr>
          <a:xfrm>
            <a:off x="3558935" y="-346915"/>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Скругленный прямоугольник 3"/>
          <p:cNvSpPr/>
          <p:nvPr/>
        </p:nvSpPr>
        <p:spPr>
          <a:xfrm>
            <a:off x="4376607" y="-493834"/>
            <a:ext cx="45719" cy="62032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84022"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2</a:t>
            </a:r>
          </a:p>
        </p:txBody>
      </p:sp>
      <p:sp>
        <p:nvSpPr>
          <p:cNvPr id="2" name="TextBox 1">
            <a:extLst>
              <a:ext uri="{FF2B5EF4-FFF2-40B4-BE49-F238E27FC236}">
                <a16:creationId xmlns:a16="http://schemas.microsoft.com/office/drawing/2014/main" id="{8CEFF96D-1E84-4807-B158-9E3832E45421}"/>
              </a:ext>
            </a:extLst>
          </p:cNvPr>
          <p:cNvSpPr txBox="1"/>
          <p:nvPr/>
        </p:nvSpPr>
        <p:spPr>
          <a:xfrm>
            <a:off x="2576845" y="1562355"/>
            <a:ext cx="8390451" cy="3785652"/>
          </a:xfrm>
          <a:prstGeom prst="rect">
            <a:avLst/>
          </a:prstGeom>
          <a:noFill/>
        </p:spPr>
        <p:txBody>
          <a:bodyPr wrap="square" rtlCol="0">
            <a:spAutoFit/>
          </a:bodyPr>
          <a:lstStyle/>
          <a:p>
            <a:r>
              <a:rPr lang="ru-RU" sz="4000" b="1" dirty="0"/>
              <a:t>Преодоление к цели стремление</a:t>
            </a:r>
          </a:p>
          <a:p>
            <a:r>
              <a:rPr lang="ru-RU" sz="4000" b="1" dirty="0"/>
              <a:t>Доля везения и вот пьедестал</a:t>
            </a:r>
          </a:p>
          <a:p>
            <a:r>
              <a:rPr lang="ru-RU" sz="4000" b="1" dirty="0"/>
              <a:t>Труд и терпение характер и рвение</a:t>
            </a:r>
          </a:p>
          <a:p>
            <a:r>
              <a:rPr lang="ru-RU" sz="4000" b="1" dirty="0"/>
              <a:t>Победы мгновение и героем ты стал</a:t>
            </a:r>
          </a:p>
          <a:p>
            <a:r>
              <a:rPr lang="ru-RU" sz="4000" b="1" dirty="0"/>
              <a:t>О спорт ты мир ты мой кумир</a:t>
            </a:r>
          </a:p>
          <a:p>
            <a:r>
              <a:rPr lang="ru-RU" sz="4000" b="1" dirty="0"/>
              <a:t>…</a:t>
            </a:r>
          </a:p>
        </p:txBody>
      </p:sp>
      <p:pic>
        <p:nvPicPr>
          <p:cNvPr id="7" name="2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extLst>
              <a:ext uri="{BEBA8EAE-BF5A-486C-A8C5-ECC9F3942E4B}">
                <a14:imgProps xmlns:a14="http://schemas.microsoft.com/office/drawing/2010/main">
                  <a14:imgLayer r:embed="rId7">
                    <a14:imgEffect>
                      <a14:brightnessContrast bright="-20000" contrast="40000"/>
                    </a14:imgEffect>
                  </a14:imgLayer>
                </a14:imgProps>
              </a:ext>
            </a:extLst>
          </a:blip>
          <a:stretch>
            <a:fillRect/>
          </a:stretch>
        </p:blipFill>
        <p:spPr>
          <a:xfrm>
            <a:off x="1124561" y="2728517"/>
            <a:ext cx="1177200" cy="1177200"/>
          </a:xfrm>
          <a:prstGeom prst="rect">
            <a:avLst/>
          </a:prstGeom>
        </p:spPr>
      </p:pic>
    </p:spTree>
    <p:extLst>
      <p:ext uri="{BB962C8B-B14F-4D97-AF65-F5344CB8AC3E}">
        <p14:creationId xmlns:p14="http://schemas.microsoft.com/office/powerpoint/2010/main" val="12264997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073"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2980175"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1</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526915" y="1262998"/>
            <a:ext cx="11138170" cy="2123658"/>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Как называется ложное движение, применяемое игроком в целях введения соперника в заблуждение?</a:t>
            </a:r>
            <a:endParaRPr lang="ru-RU" sz="14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859898"/>
            <a:ext cx="5243209" cy="1015663"/>
          </a:xfrm>
          <a:prstGeom prst="rect">
            <a:avLst/>
          </a:prstGeom>
          <a:noFill/>
        </p:spPr>
        <p:txBody>
          <a:bodyPr wrap="square" rtlCol="0">
            <a:spAutoFit/>
          </a:bodyPr>
          <a:lstStyle/>
          <a:p>
            <a:pPr algn="ctr"/>
            <a:r>
              <a:rPr lang="ru-RU" sz="6000" b="1" dirty="0">
                <a:solidFill>
                  <a:srgbClr val="0000FF"/>
                </a:solidFill>
                <a:latin typeface="Arial" panose="020B0604020202020204" pitchFamily="34" charset="0"/>
                <a:cs typeface="Arial" panose="020B0604020202020204" pitchFamily="34" charset="0"/>
              </a:rPr>
              <a:t>Финт</a:t>
            </a:r>
          </a:p>
        </p:txBody>
      </p:sp>
    </p:spTree>
    <p:extLst>
      <p:ext uri="{BB962C8B-B14F-4D97-AF65-F5344CB8AC3E}">
        <p14:creationId xmlns:p14="http://schemas.microsoft.com/office/powerpoint/2010/main" val="344017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2988319"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2</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526915" y="1222212"/>
            <a:ext cx="11138170" cy="2123658"/>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Японское боевое искусство, которое представляет собой систему защиты и нападения</a:t>
            </a:r>
            <a:endParaRPr lang="ru-RU" sz="14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347936" y="3640922"/>
            <a:ext cx="5243209" cy="1015663"/>
          </a:xfrm>
          <a:prstGeom prst="rect">
            <a:avLst/>
          </a:prstGeom>
          <a:noFill/>
        </p:spPr>
        <p:txBody>
          <a:bodyPr wrap="square" rtlCol="0">
            <a:spAutoFit/>
          </a:bodyPr>
          <a:lstStyle/>
          <a:p>
            <a:pPr algn="ctr"/>
            <a:r>
              <a:rPr lang="ru-RU" sz="6000" b="1" dirty="0">
                <a:solidFill>
                  <a:srgbClr val="0000FF"/>
                </a:solidFill>
                <a:latin typeface="Arial" panose="020B0604020202020204" pitchFamily="34" charset="0"/>
                <a:cs typeface="Arial" panose="020B0604020202020204" pitchFamily="34" charset="0"/>
              </a:rPr>
              <a:t>Карате</a:t>
            </a:r>
          </a:p>
        </p:txBody>
      </p:sp>
    </p:spTree>
    <p:extLst>
      <p:ext uri="{BB962C8B-B14F-4D97-AF65-F5344CB8AC3E}">
        <p14:creationId xmlns:p14="http://schemas.microsoft.com/office/powerpoint/2010/main" val="147310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2988319"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3</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526915" y="1206674"/>
            <a:ext cx="11138170" cy="1446550"/>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Взял в руки клюшку – не робей.</a:t>
            </a:r>
          </a:p>
          <a:p>
            <a:pPr algn="ctr"/>
            <a:r>
              <a:rPr lang="ru-RU" sz="4400" b="1" dirty="0">
                <a:latin typeface="Arial" panose="020B0604020202020204" pitchFamily="34" charset="0"/>
                <a:cs typeface="Arial" panose="020B0604020202020204" pitchFamily="34" charset="0"/>
              </a:rPr>
              <a:t>Игры нет лучше, чем …</a:t>
            </a:r>
            <a:endParaRPr lang="ru-RU" sz="14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287949"/>
            <a:ext cx="5243209" cy="1015663"/>
          </a:xfrm>
          <a:prstGeom prst="rect">
            <a:avLst/>
          </a:prstGeom>
          <a:noFill/>
        </p:spPr>
        <p:txBody>
          <a:bodyPr wrap="square" rtlCol="0">
            <a:spAutoFit/>
          </a:bodyPr>
          <a:lstStyle/>
          <a:p>
            <a:pPr algn="ctr"/>
            <a:r>
              <a:rPr lang="ru-RU" sz="6000" b="1" dirty="0">
                <a:solidFill>
                  <a:srgbClr val="0000FF"/>
                </a:solidFill>
                <a:latin typeface="Arial" panose="020B0604020202020204" pitchFamily="34" charset="0"/>
                <a:cs typeface="Arial" panose="020B0604020202020204" pitchFamily="34" charset="0"/>
              </a:rPr>
              <a:t>Хоккей</a:t>
            </a:r>
          </a:p>
        </p:txBody>
      </p:sp>
    </p:spTree>
    <p:extLst>
      <p:ext uri="{BB962C8B-B14F-4D97-AF65-F5344CB8AC3E}">
        <p14:creationId xmlns:p14="http://schemas.microsoft.com/office/powerpoint/2010/main" val="3248853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2988319"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4</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315417" y="1162554"/>
            <a:ext cx="11561167" cy="2123658"/>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Вид спорта, суть которого заключается в скоростном спуске на двухполосных санях по ледяному желобу</a:t>
            </a:r>
            <a:endParaRPr lang="ru-RU" sz="14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667608"/>
            <a:ext cx="5243209" cy="923330"/>
          </a:xfrm>
          <a:prstGeom prst="rect">
            <a:avLst/>
          </a:prstGeom>
          <a:noFill/>
        </p:spPr>
        <p:txBody>
          <a:bodyPr wrap="square" rtlCol="0">
            <a:spAutoFit/>
          </a:bodyPr>
          <a:lstStyle/>
          <a:p>
            <a:pPr algn="ctr"/>
            <a:r>
              <a:rPr lang="ru-RU" sz="5400" b="1" dirty="0">
                <a:solidFill>
                  <a:srgbClr val="0000FF"/>
                </a:solidFill>
                <a:latin typeface="Arial" panose="020B0604020202020204" pitchFamily="34" charset="0"/>
                <a:cs typeface="Arial" panose="020B0604020202020204" pitchFamily="34" charset="0"/>
              </a:rPr>
              <a:t>Скелетон</a:t>
            </a:r>
          </a:p>
        </p:txBody>
      </p:sp>
    </p:spTree>
    <p:extLst>
      <p:ext uri="{BB962C8B-B14F-4D97-AF65-F5344CB8AC3E}">
        <p14:creationId xmlns:p14="http://schemas.microsoft.com/office/powerpoint/2010/main" val="720739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2988319"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5</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1515119" y="1789515"/>
            <a:ext cx="10031423" cy="923330"/>
          </a:xfrm>
          <a:prstGeom prst="rect">
            <a:avLst/>
          </a:prstGeom>
          <a:noFill/>
        </p:spPr>
        <p:txBody>
          <a:bodyPr wrap="square" rtlCol="0">
            <a:spAutoFit/>
          </a:bodyPr>
          <a:lstStyle/>
          <a:p>
            <a:r>
              <a:rPr lang="ru-RU" sz="5400" b="1" dirty="0">
                <a:latin typeface="Arial" panose="020B0604020202020204" pitchFamily="34" charset="0"/>
                <a:cs typeface="Arial" panose="020B0604020202020204" pitchFamily="34" charset="0"/>
              </a:rPr>
              <a:t>Палка для игры в городки</a:t>
            </a:r>
            <a:endParaRPr lang="ru-RU"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287949"/>
            <a:ext cx="5243209" cy="1015663"/>
          </a:xfrm>
          <a:prstGeom prst="rect">
            <a:avLst/>
          </a:prstGeom>
          <a:noFill/>
        </p:spPr>
        <p:txBody>
          <a:bodyPr wrap="square" rtlCol="0">
            <a:spAutoFit/>
          </a:bodyPr>
          <a:lstStyle/>
          <a:p>
            <a:pPr algn="ctr"/>
            <a:r>
              <a:rPr lang="ru-RU" sz="6000" b="1" dirty="0">
                <a:solidFill>
                  <a:srgbClr val="0000FF"/>
                </a:solidFill>
                <a:latin typeface="Arial" panose="020B0604020202020204" pitchFamily="34" charset="0"/>
                <a:cs typeface="Arial" panose="020B0604020202020204" pitchFamily="34" charset="0"/>
              </a:rPr>
              <a:t>Бита</a:t>
            </a:r>
          </a:p>
        </p:txBody>
      </p:sp>
    </p:spTree>
    <p:extLst>
      <p:ext uri="{BB962C8B-B14F-4D97-AF65-F5344CB8AC3E}">
        <p14:creationId xmlns:p14="http://schemas.microsoft.com/office/powerpoint/2010/main" val="3902386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2988319"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6</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1713489" y="1142487"/>
            <a:ext cx="8765023" cy="1569660"/>
          </a:xfrm>
          <a:prstGeom prst="rect">
            <a:avLst/>
          </a:prstGeom>
          <a:noFill/>
        </p:spPr>
        <p:txBody>
          <a:bodyPr wrap="square" rtlCol="0">
            <a:spAutoFit/>
          </a:bodyPr>
          <a:lstStyle/>
          <a:p>
            <a:pPr algn="ctr"/>
            <a:r>
              <a:rPr lang="ru-RU" sz="4800" b="1" dirty="0">
                <a:latin typeface="Arial" panose="020B0604020202020204" pitchFamily="34" charset="0"/>
                <a:cs typeface="Arial" panose="020B0604020202020204" pitchFamily="34" charset="0"/>
              </a:rPr>
              <a:t>Какой вид спорта считается старейшим в мире?</a:t>
            </a:r>
            <a:endParaRPr lang="ru-RU" sz="16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287949"/>
            <a:ext cx="5243209" cy="1015663"/>
          </a:xfrm>
          <a:prstGeom prst="rect">
            <a:avLst/>
          </a:prstGeom>
          <a:noFill/>
        </p:spPr>
        <p:txBody>
          <a:bodyPr wrap="square" rtlCol="0">
            <a:spAutoFit/>
          </a:bodyPr>
          <a:lstStyle/>
          <a:p>
            <a:pPr algn="ctr"/>
            <a:r>
              <a:rPr lang="ru-RU" sz="6000" b="1" dirty="0">
                <a:solidFill>
                  <a:srgbClr val="0000FF"/>
                </a:solidFill>
                <a:latin typeface="Arial" panose="020B0604020202020204" pitchFamily="34" charset="0"/>
                <a:cs typeface="Arial" panose="020B0604020202020204" pitchFamily="34" charset="0"/>
              </a:rPr>
              <a:t>Борьба</a:t>
            </a:r>
          </a:p>
        </p:txBody>
      </p:sp>
    </p:spTree>
    <p:extLst>
      <p:ext uri="{BB962C8B-B14F-4D97-AF65-F5344CB8AC3E}">
        <p14:creationId xmlns:p14="http://schemas.microsoft.com/office/powerpoint/2010/main" val="2930092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2988319"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7</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1461282" y="1315578"/>
            <a:ext cx="9699743" cy="1446550"/>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В каком виде спорта спортсмены говорят «поймать краба»? </a:t>
            </a:r>
            <a:endParaRPr lang="ru-RU" sz="14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287949"/>
            <a:ext cx="5243209" cy="923330"/>
          </a:xfrm>
          <a:prstGeom prst="rect">
            <a:avLst/>
          </a:prstGeom>
          <a:noFill/>
        </p:spPr>
        <p:txBody>
          <a:bodyPr wrap="square" rtlCol="0">
            <a:spAutoFit/>
          </a:bodyPr>
          <a:lstStyle/>
          <a:p>
            <a:pPr algn="ctr"/>
            <a:r>
              <a:rPr lang="ru-RU" sz="5400" b="1" dirty="0">
                <a:solidFill>
                  <a:srgbClr val="0000FF"/>
                </a:solidFill>
                <a:latin typeface="Arial" panose="020B0604020202020204" pitchFamily="34" charset="0"/>
                <a:cs typeface="Arial" panose="020B0604020202020204" pitchFamily="34" charset="0"/>
              </a:rPr>
              <a:t>Гребля</a:t>
            </a:r>
          </a:p>
        </p:txBody>
      </p:sp>
    </p:spTree>
    <p:extLst>
      <p:ext uri="{BB962C8B-B14F-4D97-AF65-F5344CB8AC3E}">
        <p14:creationId xmlns:p14="http://schemas.microsoft.com/office/powerpoint/2010/main" val="3410068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2988319"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8</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1302009" y="884691"/>
            <a:ext cx="9587983" cy="2308324"/>
          </a:xfrm>
          <a:prstGeom prst="rect">
            <a:avLst/>
          </a:prstGeom>
          <a:noFill/>
        </p:spPr>
        <p:txBody>
          <a:bodyPr wrap="square" rtlCol="0">
            <a:spAutoFit/>
          </a:bodyPr>
          <a:lstStyle/>
          <a:p>
            <a:pPr algn="ctr"/>
            <a:r>
              <a:rPr lang="ru-RU" sz="4800" b="1" dirty="0">
                <a:latin typeface="Arial" panose="020B0604020202020204" pitchFamily="34" charset="0"/>
                <a:cs typeface="Arial" panose="020B0604020202020204" pitchFamily="34" charset="0"/>
              </a:rPr>
              <a:t>Восхождение на труднодоступные горные вершины</a:t>
            </a:r>
            <a:endParaRPr lang="ru-RU" sz="16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543908"/>
            <a:ext cx="5243209" cy="923330"/>
          </a:xfrm>
          <a:prstGeom prst="rect">
            <a:avLst/>
          </a:prstGeom>
          <a:noFill/>
        </p:spPr>
        <p:txBody>
          <a:bodyPr wrap="square" rtlCol="0">
            <a:spAutoFit/>
          </a:bodyPr>
          <a:lstStyle/>
          <a:p>
            <a:pPr algn="ctr"/>
            <a:r>
              <a:rPr lang="ru-RU" sz="5400" b="1" dirty="0">
                <a:solidFill>
                  <a:srgbClr val="0000FF"/>
                </a:solidFill>
                <a:latin typeface="Arial" panose="020B0604020202020204" pitchFamily="34" charset="0"/>
                <a:cs typeface="Arial" panose="020B0604020202020204" pitchFamily="34" charset="0"/>
              </a:rPr>
              <a:t>Альпинизм</a:t>
            </a:r>
          </a:p>
        </p:txBody>
      </p:sp>
    </p:spTree>
    <p:extLst>
      <p:ext uri="{BB962C8B-B14F-4D97-AF65-F5344CB8AC3E}">
        <p14:creationId xmlns:p14="http://schemas.microsoft.com/office/powerpoint/2010/main" val="323588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2988319"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9</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526915" y="1102147"/>
            <a:ext cx="11138170" cy="2123658"/>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Как называются соревнования, где лыжники соревнуются в фигурном катании на лыжах?</a:t>
            </a:r>
            <a:endParaRPr lang="ru-RU" sz="14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506543"/>
            <a:ext cx="5243209" cy="923330"/>
          </a:xfrm>
          <a:prstGeom prst="rect">
            <a:avLst/>
          </a:prstGeom>
          <a:noFill/>
        </p:spPr>
        <p:txBody>
          <a:bodyPr wrap="square" rtlCol="0">
            <a:spAutoFit/>
          </a:bodyPr>
          <a:lstStyle/>
          <a:p>
            <a:pPr algn="ctr"/>
            <a:r>
              <a:rPr lang="ru-RU" sz="5400" b="1" dirty="0">
                <a:solidFill>
                  <a:srgbClr val="0000FF"/>
                </a:solidFill>
                <a:latin typeface="Arial" panose="020B0604020202020204" pitchFamily="34" charset="0"/>
                <a:cs typeface="Arial" panose="020B0604020202020204" pitchFamily="34" charset="0"/>
              </a:rPr>
              <a:t>Фристайл</a:t>
            </a:r>
          </a:p>
        </p:txBody>
      </p:sp>
    </p:spTree>
    <p:extLst>
      <p:ext uri="{BB962C8B-B14F-4D97-AF65-F5344CB8AC3E}">
        <p14:creationId xmlns:p14="http://schemas.microsoft.com/office/powerpoint/2010/main" val="2558522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3331361"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10</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526915" y="1249009"/>
            <a:ext cx="11138170" cy="1569660"/>
          </a:xfrm>
          <a:prstGeom prst="rect">
            <a:avLst/>
          </a:prstGeom>
          <a:noFill/>
        </p:spPr>
        <p:txBody>
          <a:bodyPr wrap="square" rtlCol="0">
            <a:spAutoFit/>
          </a:bodyPr>
          <a:lstStyle/>
          <a:p>
            <a:pPr algn="ctr"/>
            <a:r>
              <a:rPr lang="ru-RU" sz="4800" b="1" dirty="0">
                <a:latin typeface="Arial" panose="020B0604020202020204" pitchFamily="34" charset="0"/>
                <a:cs typeface="Arial" panose="020B0604020202020204" pitchFamily="34" charset="0"/>
              </a:rPr>
              <a:t>Какого цвета медаль получает спортсмен за первое место?</a:t>
            </a:r>
            <a:endParaRPr lang="ru-RU" sz="16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457182"/>
            <a:ext cx="5243209" cy="923330"/>
          </a:xfrm>
          <a:prstGeom prst="rect">
            <a:avLst/>
          </a:prstGeom>
          <a:noFill/>
        </p:spPr>
        <p:txBody>
          <a:bodyPr wrap="square" rtlCol="0">
            <a:spAutoFit/>
          </a:bodyPr>
          <a:lstStyle/>
          <a:p>
            <a:pPr algn="ctr"/>
            <a:r>
              <a:rPr lang="ru-RU" sz="5400" b="1" dirty="0">
                <a:solidFill>
                  <a:srgbClr val="0000FF"/>
                </a:solidFill>
                <a:latin typeface="Arial" panose="020B0604020202020204" pitchFamily="34" charset="0"/>
                <a:cs typeface="Arial" panose="020B0604020202020204" pitchFamily="34" charset="0"/>
              </a:rPr>
              <a:t>Золото</a:t>
            </a:r>
          </a:p>
        </p:txBody>
      </p:sp>
    </p:spTree>
    <p:extLst>
      <p:ext uri="{BB962C8B-B14F-4D97-AF65-F5344CB8AC3E}">
        <p14:creationId xmlns:p14="http://schemas.microsoft.com/office/powerpoint/2010/main" val="903778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1F45E9B7-17B9-4DAD-9F5C-9E7A7DBEF3CE}"/>
              </a:ext>
            </a:extLst>
          </p:cNvPr>
          <p:cNvPicPr>
            <a:picLocks noChangeAspect="1"/>
          </p:cNvPicPr>
          <p:nvPr/>
        </p:nvPicPr>
        <p:blipFill>
          <a:blip r:embed="rId4"/>
          <a:stretch>
            <a:fillRect/>
          </a:stretch>
        </p:blipFill>
        <p:spPr>
          <a:xfrm>
            <a:off x="0" y="278913"/>
            <a:ext cx="12192000" cy="6300173"/>
          </a:xfrm>
          <a:prstGeom prst="rect">
            <a:avLst/>
          </a:prstGeom>
        </p:spPr>
      </p:pic>
      <p:pic>
        <p:nvPicPr>
          <p:cNvPr id="10" name="Рисунок 9"/>
          <p:cNvPicPr>
            <a:picLocks noChangeAspect="1"/>
          </p:cNvPicPr>
          <p:nvPr/>
        </p:nvPicPr>
        <p:blipFill rotWithShape="1">
          <a:blip r:embed="rId5"/>
          <a:srcRect l="22056" t="31383"/>
          <a:stretch/>
        </p:blipFill>
        <p:spPr>
          <a:xfrm>
            <a:off x="0" y="0"/>
            <a:ext cx="6073459" cy="3859898"/>
          </a:xfrm>
          <a:prstGeom prst="rect">
            <a:avLst/>
          </a:prstGeom>
        </p:spPr>
      </p:pic>
      <p:sp>
        <p:nvSpPr>
          <p:cNvPr id="5" name="Скругленный прямоугольник 4"/>
          <p:cNvSpPr/>
          <p:nvPr/>
        </p:nvSpPr>
        <p:spPr>
          <a:xfrm>
            <a:off x="3558935" y="-346915"/>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Скругленный прямоугольник 3"/>
          <p:cNvSpPr/>
          <p:nvPr/>
        </p:nvSpPr>
        <p:spPr>
          <a:xfrm>
            <a:off x="4376607" y="-493834"/>
            <a:ext cx="45719" cy="62032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84022"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3</a:t>
            </a:r>
          </a:p>
        </p:txBody>
      </p:sp>
      <p:sp>
        <p:nvSpPr>
          <p:cNvPr id="8" name="Овал 7"/>
          <p:cNvSpPr/>
          <p:nvPr/>
        </p:nvSpPr>
        <p:spPr>
          <a:xfrm>
            <a:off x="698612" y="2302568"/>
            <a:ext cx="2029098" cy="2029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a:extLst>
              <a:ext uri="{FF2B5EF4-FFF2-40B4-BE49-F238E27FC236}">
                <a16:creationId xmlns:a16="http://schemas.microsoft.com/office/drawing/2014/main" id="{8CEFF96D-1E84-4807-B158-9E3832E45421}"/>
              </a:ext>
            </a:extLst>
          </p:cNvPr>
          <p:cNvSpPr txBox="1"/>
          <p:nvPr/>
        </p:nvSpPr>
        <p:spPr>
          <a:xfrm>
            <a:off x="2585553" y="1294576"/>
            <a:ext cx="8373035" cy="4524315"/>
          </a:xfrm>
          <a:prstGeom prst="rect">
            <a:avLst/>
          </a:prstGeom>
          <a:noFill/>
        </p:spPr>
        <p:txBody>
          <a:bodyPr wrap="square" rtlCol="0">
            <a:spAutoFit/>
          </a:bodyPr>
          <a:lstStyle/>
          <a:p>
            <a:r>
              <a:rPr lang="ru-RU" sz="3600" b="1" dirty="0"/>
              <a:t>На старт! Мир замер в ожидании! Внимание! Чуть подались вперёд! Хлопок и всё! И всё, что было ранее Забыто! Пусто! Больше не живёт! Отрезок суши или водной глади… </a:t>
            </a:r>
          </a:p>
          <a:p>
            <a:r>
              <a:rPr lang="ru-RU" sz="3600" b="1" dirty="0"/>
              <a:t>Ты должен! Здесь! И так преодолеть… Чтоб все, кто вровень, оказались сзади…</a:t>
            </a:r>
            <a:r>
              <a:rPr lang="ru-RU" sz="7200" b="1" dirty="0"/>
              <a:t/>
            </a:r>
            <a:br>
              <a:rPr lang="ru-RU" sz="7200" b="1" dirty="0"/>
            </a:br>
            <a:r>
              <a:rPr lang="ru-RU" sz="3600" b="1" dirty="0"/>
              <a:t>…</a:t>
            </a:r>
          </a:p>
        </p:txBody>
      </p:sp>
      <p:pic>
        <p:nvPicPr>
          <p:cNvPr id="7" name="3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4561" y="2752605"/>
            <a:ext cx="1177200" cy="1177200"/>
          </a:xfrm>
          <a:prstGeom prst="rect">
            <a:avLst/>
          </a:prstGeom>
        </p:spPr>
      </p:pic>
    </p:spTree>
    <p:extLst>
      <p:ext uri="{BB962C8B-B14F-4D97-AF65-F5344CB8AC3E}">
        <p14:creationId xmlns:p14="http://schemas.microsoft.com/office/powerpoint/2010/main" val="29277183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4346"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3331361"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11</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1286769" y="1142487"/>
            <a:ext cx="9618463" cy="1569660"/>
          </a:xfrm>
          <a:prstGeom prst="rect">
            <a:avLst/>
          </a:prstGeom>
          <a:noFill/>
        </p:spPr>
        <p:txBody>
          <a:bodyPr wrap="square" rtlCol="0">
            <a:spAutoFit/>
          </a:bodyPr>
          <a:lstStyle/>
          <a:p>
            <a:pPr algn="ctr"/>
            <a:r>
              <a:rPr lang="ru-RU" sz="4800" b="1" dirty="0">
                <a:latin typeface="Arial" panose="020B0604020202020204" pitchFamily="34" charset="0"/>
                <a:cs typeface="Arial" panose="020B0604020202020204" pitchFamily="34" charset="0"/>
              </a:rPr>
              <a:t>Каково альтернативное название водного хоккея?</a:t>
            </a:r>
            <a:endParaRPr lang="ru-RU" sz="16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287949"/>
            <a:ext cx="5243209" cy="923330"/>
          </a:xfrm>
          <a:prstGeom prst="rect">
            <a:avLst/>
          </a:prstGeom>
          <a:noFill/>
        </p:spPr>
        <p:txBody>
          <a:bodyPr wrap="square" rtlCol="0">
            <a:spAutoFit/>
          </a:bodyPr>
          <a:lstStyle/>
          <a:p>
            <a:pPr algn="ctr"/>
            <a:r>
              <a:rPr lang="ru-RU" sz="5400" b="1" dirty="0">
                <a:solidFill>
                  <a:srgbClr val="0000FF"/>
                </a:solidFill>
                <a:latin typeface="Arial" panose="020B0604020202020204" pitchFamily="34" charset="0"/>
                <a:cs typeface="Arial" panose="020B0604020202020204" pitchFamily="34" charset="0"/>
              </a:rPr>
              <a:t>Осьминог</a:t>
            </a:r>
          </a:p>
        </p:txBody>
      </p:sp>
    </p:spTree>
    <p:extLst>
      <p:ext uri="{BB962C8B-B14F-4D97-AF65-F5344CB8AC3E}">
        <p14:creationId xmlns:p14="http://schemas.microsoft.com/office/powerpoint/2010/main" val="1374994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3331361"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12</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526915" y="1145119"/>
            <a:ext cx="11138170" cy="1569660"/>
          </a:xfrm>
          <a:prstGeom prst="rect">
            <a:avLst/>
          </a:prstGeom>
          <a:noFill/>
        </p:spPr>
        <p:txBody>
          <a:bodyPr wrap="square" rtlCol="0">
            <a:spAutoFit/>
          </a:bodyPr>
          <a:lstStyle/>
          <a:p>
            <a:pPr algn="ctr"/>
            <a:r>
              <a:rPr lang="ru-RU" sz="4800" b="1" dirty="0">
                <a:latin typeface="Arial" panose="020B0604020202020204" pitchFamily="34" charset="0"/>
                <a:cs typeface="Arial" panose="020B0604020202020204" pitchFamily="34" charset="0"/>
              </a:rPr>
              <a:t>Какой вид спорта называют </a:t>
            </a:r>
          </a:p>
          <a:p>
            <a:pPr algn="ctr"/>
            <a:r>
              <a:rPr lang="ru-RU" sz="4800" b="1" dirty="0">
                <a:latin typeface="Arial" panose="020B0604020202020204" pitchFamily="34" charset="0"/>
                <a:cs typeface="Arial" panose="020B0604020202020204" pitchFamily="34" charset="0"/>
              </a:rPr>
              <a:t>«спортом королей»?</a:t>
            </a:r>
            <a:endParaRPr lang="ru-RU" sz="16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193101"/>
            <a:ext cx="5243209" cy="923330"/>
          </a:xfrm>
          <a:prstGeom prst="rect">
            <a:avLst/>
          </a:prstGeom>
          <a:noFill/>
        </p:spPr>
        <p:txBody>
          <a:bodyPr wrap="square" rtlCol="0">
            <a:spAutoFit/>
          </a:bodyPr>
          <a:lstStyle/>
          <a:p>
            <a:pPr algn="ctr"/>
            <a:r>
              <a:rPr lang="ru-RU" sz="5400" b="1" dirty="0">
                <a:solidFill>
                  <a:srgbClr val="0000FF"/>
                </a:solidFill>
                <a:latin typeface="Arial" panose="020B0604020202020204" pitchFamily="34" charset="0"/>
                <a:cs typeface="Arial" panose="020B0604020202020204" pitchFamily="34" charset="0"/>
              </a:rPr>
              <a:t>Поло</a:t>
            </a:r>
          </a:p>
        </p:txBody>
      </p:sp>
    </p:spTree>
    <p:extLst>
      <p:ext uri="{BB962C8B-B14F-4D97-AF65-F5344CB8AC3E}">
        <p14:creationId xmlns:p14="http://schemas.microsoft.com/office/powerpoint/2010/main" val="2184714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3331361"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13</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1708409" y="1414260"/>
            <a:ext cx="8775183" cy="830997"/>
          </a:xfrm>
          <a:prstGeom prst="rect">
            <a:avLst/>
          </a:prstGeom>
          <a:noFill/>
        </p:spPr>
        <p:txBody>
          <a:bodyPr wrap="square" rtlCol="0">
            <a:spAutoFit/>
          </a:bodyPr>
          <a:lstStyle/>
          <a:p>
            <a:r>
              <a:rPr lang="ru-RU" sz="4800" b="1" dirty="0">
                <a:latin typeface="Arial" panose="020B0604020202020204" pitchFamily="34" charset="0"/>
                <a:cs typeface="Arial" panose="020B0604020202020204" pitchFamily="34" charset="0"/>
              </a:rPr>
              <a:t>Что за гонка Тур де Франс?</a:t>
            </a:r>
            <a:endParaRPr lang="ru-RU" sz="16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013501"/>
            <a:ext cx="5243209" cy="923330"/>
          </a:xfrm>
          <a:prstGeom prst="rect">
            <a:avLst/>
          </a:prstGeom>
          <a:noFill/>
        </p:spPr>
        <p:txBody>
          <a:bodyPr wrap="square" rtlCol="0">
            <a:spAutoFit/>
          </a:bodyPr>
          <a:lstStyle/>
          <a:p>
            <a:pPr algn="ctr"/>
            <a:r>
              <a:rPr lang="ru-RU" sz="5400" b="1" dirty="0">
                <a:solidFill>
                  <a:srgbClr val="0000FF"/>
                </a:solidFill>
                <a:latin typeface="Arial" panose="020B0604020202020204" pitchFamily="34" charset="0"/>
                <a:cs typeface="Arial" panose="020B0604020202020204" pitchFamily="34" charset="0"/>
              </a:rPr>
              <a:t>Велогонка</a:t>
            </a:r>
          </a:p>
        </p:txBody>
      </p:sp>
    </p:spTree>
    <p:extLst>
      <p:ext uri="{BB962C8B-B14F-4D97-AF65-F5344CB8AC3E}">
        <p14:creationId xmlns:p14="http://schemas.microsoft.com/office/powerpoint/2010/main" val="2310482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3331361"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14</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526915" y="1189351"/>
            <a:ext cx="11138170" cy="2123658"/>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Какая единственная страна принимала участие во всех чемпионатах мира по футболу?</a:t>
            </a:r>
            <a:endParaRPr lang="ru-RU" sz="14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609651"/>
            <a:ext cx="5243209" cy="923330"/>
          </a:xfrm>
          <a:prstGeom prst="rect">
            <a:avLst/>
          </a:prstGeom>
          <a:noFill/>
        </p:spPr>
        <p:txBody>
          <a:bodyPr wrap="square" rtlCol="0">
            <a:spAutoFit/>
          </a:bodyPr>
          <a:lstStyle/>
          <a:p>
            <a:pPr algn="ctr"/>
            <a:r>
              <a:rPr lang="ru-RU" sz="5400" b="1" dirty="0">
                <a:solidFill>
                  <a:srgbClr val="0000FF"/>
                </a:solidFill>
                <a:latin typeface="Arial" panose="020B0604020202020204" pitchFamily="34" charset="0"/>
                <a:cs typeface="Arial" panose="020B0604020202020204" pitchFamily="34" charset="0"/>
              </a:rPr>
              <a:t>Бразилия</a:t>
            </a:r>
          </a:p>
        </p:txBody>
      </p:sp>
    </p:spTree>
    <p:extLst>
      <p:ext uri="{BB962C8B-B14F-4D97-AF65-F5344CB8AC3E}">
        <p14:creationId xmlns:p14="http://schemas.microsoft.com/office/powerpoint/2010/main" val="393845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0A4574C9-402C-4869-9DF2-ADB7CAAE85B6}"/>
              </a:ext>
            </a:extLst>
          </p:cNvPr>
          <p:cNvPicPr>
            <a:picLocks noChangeAspect="1"/>
          </p:cNvPicPr>
          <p:nvPr/>
        </p:nvPicPr>
        <p:blipFill>
          <a:blip r:embed="rId2"/>
          <a:stretch>
            <a:fillRect/>
          </a:stretch>
        </p:blipFill>
        <p:spPr>
          <a:xfrm>
            <a:off x="-126459" y="789756"/>
            <a:ext cx="12192000" cy="5492496"/>
          </a:xfrm>
          <a:prstGeom prst="rect">
            <a:avLst/>
          </a:prstGeom>
        </p:spPr>
      </p:pic>
      <p:grpSp>
        <p:nvGrpSpPr>
          <p:cNvPr id="5" name="Группа 4"/>
          <p:cNvGrpSpPr/>
          <p:nvPr/>
        </p:nvGrpSpPr>
        <p:grpSpPr>
          <a:xfrm>
            <a:off x="0" y="0"/>
            <a:ext cx="6073459" cy="3859898"/>
            <a:chOff x="0" y="0"/>
            <a:chExt cx="6073459" cy="3859898"/>
          </a:xfrm>
        </p:grpSpPr>
        <p:pic>
          <p:nvPicPr>
            <p:cNvPr id="6" name="Рисунок 5"/>
            <p:cNvPicPr>
              <a:picLocks noChangeAspect="1"/>
            </p:cNvPicPr>
            <p:nvPr/>
          </p:nvPicPr>
          <p:blipFill rotWithShape="1">
            <a:blip r:embed="rId3"/>
            <a:srcRect l="22056" t="31383"/>
            <a:stretch/>
          </p:blipFill>
          <p:spPr>
            <a:xfrm>
              <a:off x="0" y="0"/>
              <a:ext cx="6073459" cy="3859898"/>
            </a:xfrm>
            <a:prstGeom prst="rect">
              <a:avLst/>
            </a:prstGeom>
          </p:spPr>
        </p:pic>
        <p:sp>
          <p:nvSpPr>
            <p:cNvPr id="7" name="TextBox 6"/>
            <p:cNvSpPr txBox="1"/>
            <p:nvPr/>
          </p:nvSpPr>
          <p:spPr>
            <a:xfrm>
              <a:off x="205201" y="209006"/>
              <a:ext cx="3331361" cy="830997"/>
            </a:xfrm>
            <a:prstGeom prst="rect">
              <a:avLst/>
            </a:prstGeom>
            <a:noFill/>
          </p:spPr>
          <p:txBody>
            <a:bodyPr wrap="none" rtlCol="0">
              <a:spAutoFit/>
            </a:bodyPr>
            <a:lstStyle/>
            <a:p>
              <a:r>
                <a:rPr lang="ru-RU" sz="4800" b="1" dirty="0">
                  <a:latin typeface="Arial" panose="020B0604020202020204" pitchFamily="34" charset="0"/>
                  <a:cs typeface="Arial" panose="020B0604020202020204" pitchFamily="34" charset="0"/>
                </a:rPr>
                <a:t>Вопрос 15</a:t>
              </a:r>
            </a:p>
          </p:txBody>
        </p:sp>
      </p:grpSp>
      <p:sp>
        <p:nvSpPr>
          <p:cNvPr id="4" name="TextBox 3">
            <a:extLst>
              <a:ext uri="{FF2B5EF4-FFF2-40B4-BE49-F238E27FC236}">
                <a16:creationId xmlns:a16="http://schemas.microsoft.com/office/drawing/2014/main" id="{FDA8CAEE-8BC7-42F6-AC6E-B8CC04103EC4}"/>
              </a:ext>
            </a:extLst>
          </p:cNvPr>
          <p:cNvSpPr txBox="1"/>
          <p:nvPr/>
        </p:nvSpPr>
        <p:spPr>
          <a:xfrm>
            <a:off x="526915" y="1040003"/>
            <a:ext cx="11138170" cy="2123658"/>
          </a:xfrm>
          <a:prstGeom prst="rect">
            <a:avLst/>
          </a:prstGeom>
          <a:noFill/>
        </p:spPr>
        <p:txBody>
          <a:bodyPr wrap="square" rtlCol="0">
            <a:spAutoFit/>
          </a:bodyPr>
          <a:lstStyle/>
          <a:p>
            <a:pPr algn="ctr"/>
            <a:r>
              <a:rPr lang="ru-RU" sz="4400" b="1" dirty="0">
                <a:latin typeface="Arial" panose="020B0604020202020204" pitchFamily="34" charset="0"/>
                <a:cs typeface="Arial" panose="020B0604020202020204" pitchFamily="34" charset="0"/>
              </a:rPr>
              <a:t>В каком зимнем виде спорта используются термины «несвежая рыба» и «удар мула»?</a:t>
            </a:r>
            <a:endParaRPr lang="ru-RU" sz="1400" dirty="0"/>
          </a:p>
        </p:txBody>
      </p:sp>
      <p:sp>
        <p:nvSpPr>
          <p:cNvPr id="8" name="TextBox 7">
            <a:extLst>
              <a:ext uri="{FF2B5EF4-FFF2-40B4-BE49-F238E27FC236}">
                <a16:creationId xmlns:a16="http://schemas.microsoft.com/office/drawing/2014/main" id="{B317B184-AB4E-41EB-B06A-A0D3061C1F7E}"/>
              </a:ext>
            </a:extLst>
          </p:cNvPr>
          <p:cNvSpPr txBox="1"/>
          <p:nvPr/>
        </p:nvSpPr>
        <p:spPr>
          <a:xfrm>
            <a:off x="3474396" y="3653405"/>
            <a:ext cx="5243209" cy="923330"/>
          </a:xfrm>
          <a:prstGeom prst="rect">
            <a:avLst/>
          </a:prstGeom>
          <a:noFill/>
        </p:spPr>
        <p:txBody>
          <a:bodyPr wrap="square" rtlCol="0">
            <a:spAutoFit/>
          </a:bodyPr>
          <a:lstStyle/>
          <a:p>
            <a:pPr algn="ctr"/>
            <a:r>
              <a:rPr lang="ru-RU" sz="5400" b="1" dirty="0">
                <a:solidFill>
                  <a:srgbClr val="0000FF"/>
                </a:solidFill>
                <a:latin typeface="Arial" panose="020B0604020202020204" pitchFamily="34" charset="0"/>
                <a:cs typeface="Arial" panose="020B0604020202020204" pitchFamily="34" charset="0"/>
              </a:rPr>
              <a:t>Сноубординг</a:t>
            </a:r>
          </a:p>
        </p:txBody>
      </p:sp>
    </p:spTree>
    <p:extLst>
      <p:ext uri="{BB962C8B-B14F-4D97-AF65-F5344CB8AC3E}">
        <p14:creationId xmlns:p14="http://schemas.microsoft.com/office/powerpoint/2010/main" val="3091635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29842" y="-71120"/>
            <a:ext cx="2132315" cy="523220"/>
          </a:xfrm>
          <a:prstGeom prst="rect">
            <a:avLst/>
          </a:prstGeom>
        </p:spPr>
        <p:txBody>
          <a:bodyPr wrap="none">
            <a:spAutoFit/>
          </a:bodyPr>
          <a:lstStyle/>
          <a:p>
            <a:r>
              <a:rPr lang="ru-RU" sz="2800" b="1" dirty="0">
                <a:latin typeface="Arial" panose="020B0604020202020204" pitchFamily="34" charset="0"/>
                <a:cs typeface="Arial" panose="020B0604020202020204" pitchFamily="34" charset="0"/>
              </a:rPr>
              <a:t>Кроссворд</a:t>
            </a:r>
          </a:p>
        </p:txBody>
      </p:sp>
      <p:pic>
        <p:nvPicPr>
          <p:cNvPr id="5" name="Рисунок 4">
            <a:extLst>
              <a:ext uri="{FF2B5EF4-FFF2-40B4-BE49-F238E27FC236}">
                <a16:creationId xmlns:a16="http://schemas.microsoft.com/office/drawing/2014/main" id="{BC388C6A-B60D-4ADC-BF55-91DCAD7E4A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0049" y="423147"/>
            <a:ext cx="6921951" cy="65752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4925200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кругленный прямоугольник 11"/>
          <p:cNvSpPr/>
          <p:nvPr/>
        </p:nvSpPr>
        <p:spPr>
          <a:xfrm>
            <a:off x="2381794" y="-102896"/>
            <a:ext cx="7428411" cy="1702317"/>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Скругленный прямоугольник 10"/>
          <p:cNvSpPr/>
          <p:nvPr/>
        </p:nvSpPr>
        <p:spPr>
          <a:xfrm>
            <a:off x="-1" y="1148080"/>
            <a:ext cx="11247121" cy="6705600"/>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4952097" y="90740"/>
            <a:ext cx="2287806"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6 ТУР</a:t>
            </a:r>
          </a:p>
        </p:txBody>
      </p:sp>
      <p:sp>
        <p:nvSpPr>
          <p:cNvPr id="3" name="TextBox 2"/>
          <p:cNvSpPr txBox="1"/>
          <p:nvPr/>
        </p:nvSpPr>
        <p:spPr>
          <a:xfrm>
            <a:off x="1276276" y="1688947"/>
            <a:ext cx="9970844" cy="5078313"/>
          </a:xfrm>
          <a:prstGeom prst="rect">
            <a:avLst/>
          </a:prstGeom>
          <a:noFill/>
        </p:spPr>
        <p:txBody>
          <a:bodyPr wrap="square" rtlCol="0">
            <a:spAutoFit/>
          </a:bodyPr>
          <a:lstStyle/>
          <a:p>
            <a:pPr marL="571500" indent="-571500">
              <a:buFont typeface="Wingdings" panose="05000000000000000000" pitchFamily="2" charset="2"/>
              <a:buChar char="Ø"/>
            </a:pPr>
            <a:r>
              <a:rPr lang="ru-RU" sz="3600" b="1" dirty="0">
                <a:latin typeface="Arial" panose="020B0604020202020204" pitchFamily="34" charset="0"/>
                <a:cs typeface="Arial" panose="020B0604020202020204" pitchFamily="34" charset="0"/>
              </a:rPr>
              <a:t>Вам предстоит поочередно выполнять задания игры.</a:t>
            </a:r>
          </a:p>
          <a:p>
            <a:pPr marL="571500" indent="-571500">
              <a:buFont typeface="Wingdings" panose="05000000000000000000" pitchFamily="2" charset="2"/>
              <a:buChar char="Ø"/>
            </a:pPr>
            <a:r>
              <a:rPr lang="ru-RU" sz="3600" b="1" dirty="0">
                <a:latin typeface="Arial" panose="020B0604020202020204" pitchFamily="34" charset="0"/>
                <a:cs typeface="Arial" panose="020B0604020202020204" pitchFamily="34" charset="0"/>
              </a:rPr>
              <a:t>Номер каждого задания = количеству баллов.</a:t>
            </a:r>
          </a:p>
          <a:p>
            <a:pPr marL="571500" indent="-571500">
              <a:buFont typeface="Wingdings" panose="05000000000000000000" pitchFamily="2" charset="2"/>
              <a:buChar char="Ø"/>
            </a:pPr>
            <a:r>
              <a:rPr lang="ru-RU" sz="3600" b="1" dirty="0">
                <a:latin typeface="Arial" panose="020B0604020202020204" pitchFamily="34" charset="0"/>
                <a:cs typeface="Arial" panose="020B0604020202020204" pitchFamily="34" charset="0"/>
              </a:rPr>
              <a:t>Выбирать задания можно в любом порядке.</a:t>
            </a:r>
          </a:p>
          <a:p>
            <a:pPr marL="571500" indent="-571500">
              <a:buFont typeface="Wingdings" panose="05000000000000000000" pitchFamily="2" charset="2"/>
              <a:buChar char="Ø"/>
            </a:pPr>
            <a:r>
              <a:rPr lang="ru-RU" sz="3600" b="1" dirty="0">
                <a:latin typeface="Arial" panose="020B0604020202020204" pitchFamily="34" charset="0"/>
                <a:cs typeface="Arial" panose="020B0604020202020204" pitchFamily="34" charset="0"/>
              </a:rPr>
              <a:t>При отсутствие ответа у одной из команд, право ответить переходит другой.</a:t>
            </a:r>
          </a:p>
        </p:txBody>
      </p:sp>
      <p:sp>
        <p:nvSpPr>
          <p:cNvPr id="4" name="Прямоугольник 3"/>
          <p:cNvSpPr/>
          <p:nvPr/>
        </p:nvSpPr>
        <p:spPr>
          <a:xfrm>
            <a:off x="0" y="833176"/>
            <a:ext cx="12192000" cy="923330"/>
          </a:xfrm>
          <a:prstGeom prst="rect">
            <a:avLst/>
          </a:prstGeom>
        </p:spPr>
        <p:txBody>
          <a:bodyPr wrap="square">
            <a:spAutoFit/>
          </a:bodyPr>
          <a:lstStyle/>
          <a:p>
            <a:pPr algn="ctr"/>
            <a:r>
              <a:rPr lang="ru-RU" sz="5400" b="1" dirty="0">
                <a:latin typeface="Arial" panose="020B0604020202020204" pitchFamily="34" charset="0"/>
                <a:cs typeface="Arial" panose="020B0604020202020204" pitchFamily="34" charset="0"/>
              </a:rPr>
              <a:t>Своя игра</a:t>
            </a:r>
          </a:p>
        </p:txBody>
      </p:sp>
    </p:spTree>
    <p:extLst>
      <p:ext uri="{BB962C8B-B14F-4D97-AF65-F5344CB8AC3E}">
        <p14:creationId xmlns:p14="http://schemas.microsoft.com/office/powerpoint/2010/main" val="275503900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60859343"/>
              </p:ext>
            </p:extLst>
          </p:nvPr>
        </p:nvGraphicFramePr>
        <p:xfrm>
          <a:off x="1930400" y="235736"/>
          <a:ext cx="8331200" cy="6386528"/>
        </p:xfrm>
        <a:graphic>
          <a:graphicData uri="http://schemas.openxmlformats.org/drawingml/2006/table">
            <a:tbl>
              <a:tblPr firstRow="1" bandRow="1">
                <a:effectLst>
                  <a:outerShdw blurRad="241300" sx="102000" sy="102000" algn="ctr" rotWithShape="0">
                    <a:prstClr val="black">
                      <a:alpha val="40000"/>
                    </a:prstClr>
                  </a:outerShdw>
                </a:effectLst>
                <a:tableStyleId>{327F97BB-C833-4FB7-BDE5-3F7075034690}</a:tableStyleId>
              </a:tblPr>
              <a:tblGrid>
                <a:gridCol w="1666240">
                  <a:extLst>
                    <a:ext uri="{9D8B030D-6E8A-4147-A177-3AD203B41FA5}">
                      <a16:colId xmlns:a16="http://schemas.microsoft.com/office/drawing/2014/main" val="1090467475"/>
                    </a:ext>
                  </a:extLst>
                </a:gridCol>
                <a:gridCol w="1666240">
                  <a:extLst>
                    <a:ext uri="{9D8B030D-6E8A-4147-A177-3AD203B41FA5}">
                      <a16:colId xmlns:a16="http://schemas.microsoft.com/office/drawing/2014/main" val="2453512042"/>
                    </a:ext>
                  </a:extLst>
                </a:gridCol>
                <a:gridCol w="1666240">
                  <a:extLst>
                    <a:ext uri="{9D8B030D-6E8A-4147-A177-3AD203B41FA5}">
                      <a16:colId xmlns:a16="http://schemas.microsoft.com/office/drawing/2014/main" val="2954648812"/>
                    </a:ext>
                  </a:extLst>
                </a:gridCol>
                <a:gridCol w="1666240">
                  <a:extLst>
                    <a:ext uri="{9D8B030D-6E8A-4147-A177-3AD203B41FA5}">
                      <a16:colId xmlns:a16="http://schemas.microsoft.com/office/drawing/2014/main" val="3221380591"/>
                    </a:ext>
                  </a:extLst>
                </a:gridCol>
                <a:gridCol w="1666240">
                  <a:extLst>
                    <a:ext uri="{9D8B030D-6E8A-4147-A177-3AD203B41FA5}">
                      <a16:colId xmlns:a16="http://schemas.microsoft.com/office/drawing/2014/main" val="2245129296"/>
                    </a:ext>
                  </a:extLst>
                </a:gridCol>
              </a:tblGrid>
              <a:tr h="1596632">
                <a:tc>
                  <a:txBody>
                    <a:bodyPr/>
                    <a:lstStyle/>
                    <a:p>
                      <a:pPr algn="ctr"/>
                      <a:r>
                        <a:rPr lang="ru-RU" sz="3200" b="1" dirty="0">
                          <a:solidFill>
                            <a:schemeClr val="tx1"/>
                          </a:solidFill>
                          <a:latin typeface="Arial" panose="020B0604020202020204" pitchFamily="34" charset="0"/>
                          <a:cs typeface="Arial" panose="020B0604020202020204" pitchFamily="34" charset="0"/>
                        </a:rPr>
                        <a:t>1 ряд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u="none" dirty="0">
                          <a:solidFill>
                            <a:srgbClr val="0000FF"/>
                          </a:solidFill>
                          <a:latin typeface="Arial" panose="020B0604020202020204" pitchFamily="34" charset="0"/>
                          <a:cs typeface="Arial" panose="020B0604020202020204" pitchFamily="34" charset="0"/>
                          <a:hlinkClick r:id="rId2" action="ppaction://hlinksldjump"/>
                        </a:rPr>
                        <a:t>1</a:t>
                      </a:r>
                      <a:endParaRPr lang="ru-RU" sz="4400" b="1" u="none"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3" action="ppaction://hlinksldjump"/>
                        </a:rPr>
                        <a:t>4</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4" action="ppaction://hlinksldjump"/>
                        </a:rPr>
                        <a:t>3</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5" action="ppaction://hlinksldjump"/>
                        </a:rPr>
                        <a:t>2</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extLst>
                  <a:ext uri="{0D108BD9-81ED-4DB2-BD59-A6C34878D82A}">
                    <a16:rowId xmlns:a16="http://schemas.microsoft.com/office/drawing/2014/main" val="2995352349"/>
                  </a:ext>
                </a:extLst>
              </a:tr>
              <a:tr h="1596632">
                <a:tc>
                  <a:txBody>
                    <a:bodyPr/>
                    <a:lstStyle/>
                    <a:p>
                      <a:pPr algn="ctr"/>
                      <a:r>
                        <a:rPr lang="ru-RU" sz="3200" b="1" dirty="0">
                          <a:solidFill>
                            <a:schemeClr val="tx1"/>
                          </a:solidFill>
                          <a:latin typeface="Arial" panose="020B0604020202020204" pitchFamily="34" charset="0"/>
                          <a:cs typeface="Arial" panose="020B0604020202020204" pitchFamily="34" charset="0"/>
                        </a:rPr>
                        <a:t>2 ряд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6" action="ppaction://hlinksldjump"/>
                        </a:rPr>
                        <a:t>3</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7" action="ppaction://hlinksldjump"/>
                        </a:rPr>
                        <a:t>1</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8" action="ppaction://hlinksldjump"/>
                        </a:rPr>
                        <a:t>2</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9" action="ppaction://hlinksldjump"/>
                        </a:rPr>
                        <a:t>4</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extLst>
                  <a:ext uri="{0D108BD9-81ED-4DB2-BD59-A6C34878D82A}">
                    <a16:rowId xmlns:a16="http://schemas.microsoft.com/office/drawing/2014/main" val="1390709504"/>
                  </a:ext>
                </a:extLst>
              </a:tr>
              <a:tr h="1596632">
                <a:tc>
                  <a:txBody>
                    <a:bodyPr/>
                    <a:lstStyle/>
                    <a:p>
                      <a:pPr algn="ctr"/>
                      <a:r>
                        <a:rPr lang="ru-RU" sz="3200" b="1" dirty="0">
                          <a:solidFill>
                            <a:schemeClr val="tx1"/>
                          </a:solidFill>
                          <a:latin typeface="Arial" panose="020B0604020202020204" pitchFamily="34" charset="0"/>
                          <a:cs typeface="Arial" panose="020B0604020202020204" pitchFamily="34" charset="0"/>
                        </a:rPr>
                        <a:t>3 ряд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10" action="ppaction://hlinksldjump"/>
                        </a:rPr>
                        <a:t>4</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11" action="ppaction://hlinksldjump"/>
                        </a:rPr>
                        <a:t>1</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12" action="ppaction://hlinksldjump"/>
                        </a:rPr>
                        <a:t>3</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13" action="ppaction://hlinksldjump"/>
                        </a:rPr>
                        <a:t>2</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extLst>
                  <a:ext uri="{0D108BD9-81ED-4DB2-BD59-A6C34878D82A}">
                    <a16:rowId xmlns:a16="http://schemas.microsoft.com/office/drawing/2014/main" val="1469638639"/>
                  </a:ext>
                </a:extLst>
              </a:tr>
              <a:tr h="1596632">
                <a:tc>
                  <a:txBody>
                    <a:bodyPr/>
                    <a:lstStyle/>
                    <a:p>
                      <a:pPr algn="ctr"/>
                      <a:r>
                        <a:rPr lang="ru-RU" sz="3200" b="1" dirty="0">
                          <a:solidFill>
                            <a:schemeClr val="tx1"/>
                          </a:solidFill>
                          <a:latin typeface="Arial" panose="020B0604020202020204" pitchFamily="34" charset="0"/>
                          <a:cs typeface="Arial" panose="020B0604020202020204" pitchFamily="34" charset="0"/>
                        </a:rPr>
                        <a:t>4 ряд</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14" action="ppaction://hlinksldjump"/>
                        </a:rPr>
                        <a:t>2</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15" action="ppaction://hlinksldjump"/>
                        </a:rPr>
                        <a:t>3</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16" action="ppaction://hlinksldjump"/>
                        </a:rPr>
                        <a:t>4</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tc>
                  <a:txBody>
                    <a:bodyPr/>
                    <a:lstStyle/>
                    <a:p>
                      <a:pPr algn="ctr"/>
                      <a:r>
                        <a:rPr lang="ru-RU" sz="4400" b="1" dirty="0">
                          <a:solidFill>
                            <a:srgbClr val="0000FF"/>
                          </a:solidFill>
                          <a:latin typeface="Arial" panose="020B0604020202020204" pitchFamily="34" charset="0"/>
                          <a:cs typeface="Arial" panose="020B0604020202020204" pitchFamily="34" charset="0"/>
                          <a:hlinkClick r:id="rId17" action="ppaction://hlinksldjump"/>
                        </a:rPr>
                        <a:t>1</a:t>
                      </a:r>
                      <a:endParaRPr lang="ru-RU" sz="4400" b="1" dirty="0">
                        <a:solidFill>
                          <a:srgbClr val="0000FF"/>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accent1">
                            <a:lumMod val="0"/>
                            <a:lumOff val="100000"/>
                          </a:schemeClr>
                        </a:gs>
                        <a:gs pos="45000">
                          <a:schemeClr val="accent1">
                            <a:lumMod val="0"/>
                            <a:lumOff val="100000"/>
                          </a:schemeClr>
                        </a:gs>
                        <a:gs pos="100000">
                          <a:srgbClr val="6DC0FF"/>
                        </a:gs>
                      </a:gsLst>
                      <a:path path="circle">
                        <a:fillToRect l="50000" t="-80000" r="50000" b="180000"/>
                      </a:path>
                      <a:tileRect/>
                    </a:gradFill>
                  </a:tcPr>
                </a:tc>
                <a:extLst>
                  <a:ext uri="{0D108BD9-81ED-4DB2-BD59-A6C34878D82A}">
                    <a16:rowId xmlns:a16="http://schemas.microsoft.com/office/drawing/2014/main" val="3031882"/>
                  </a:ext>
                </a:extLst>
              </a:tr>
            </a:tbl>
          </a:graphicData>
        </a:graphic>
      </p:graphicFrame>
      <p:sp>
        <p:nvSpPr>
          <p:cNvPr id="3" name="Прямоугольник 2">
            <a:hlinkClick r:id="rId18" action="ppaction://hlinksldjump"/>
          </p:cNvPr>
          <p:cNvSpPr/>
          <p:nvPr/>
        </p:nvSpPr>
        <p:spPr>
          <a:xfrm>
            <a:off x="10824754" y="5502609"/>
            <a:ext cx="1219200" cy="111965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3513460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1 Ряд - 1</a:t>
              </a:r>
            </a:p>
          </p:txBody>
        </p:sp>
      </p:grpSp>
      <p:sp>
        <p:nvSpPr>
          <p:cNvPr id="5" name="Скругленный прямоугольник 4"/>
          <p:cNvSpPr/>
          <p:nvPr/>
        </p:nvSpPr>
        <p:spPr>
          <a:xfrm>
            <a:off x="1787049"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Ответ</a:t>
            </a:r>
          </a:p>
        </p:txBody>
      </p:sp>
      <p:sp>
        <p:nvSpPr>
          <p:cNvPr id="6" name="Скругленный прямоугольник 5">
            <a:hlinkClick r:id="rId3" action="ppaction://hlinksldjump"/>
          </p:cNvPr>
          <p:cNvSpPr/>
          <p:nvPr/>
        </p:nvSpPr>
        <p:spPr>
          <a:xfrm>
            <a:off x="6803186"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853440" y="1510270"/>
            <a:ext cx="10485120" cy="1938992"/>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Как называется достаточно молодой вид альпинистского спорта, связанный со льдом</a:t>
            </a:r>
          </a:p>
        </p:txBody>
      </p:sp>
      <p:sp>
        <p:nvSpPr>
          <p:cNvPr id="8" name="Прямоугольник 7"/>
          <p:cNvSpPr/>
          <p:nvPr/>
        </p:nvSpPr>
        <p:spPr>
          <a:xfrm>
            <a:off x="4290764" y="3567776"/>
            <a:ext cx="3610472" cy="707886"/>
          </a:xfrm>
          <a:prstGeom prst="rect">
            <a:avLst/>
          </a:prstGeom>
        </p:spPr>
        <p:txBody>
          <a:bodyPr wrap="square">
            <a:spAutoFit/>
          </a:bodyPr>
          <a:lstStyle/>
          <a:p>
            <a:pPr algn="ctr"/>
            <a:r>
              <a:rPr lang="ru-RU" sz="4000" b="1" dirty="0" err="1">
                <a:solidFill>
                  <a:srgbClr val="00CC00"/>
                </a:solidFill>
                <a:latin typeface="Arial" panose="020B0604020202020204" pitchFamily="34" charset="0"/>
                <a:cs typeface="Arial" panose="020B0604020202020204" pitchFamily="34" charset="0"/>
              </a:rPr>
              <a:t>Ледолазанье</a:t>
            </a:r>
            <a:endParaRPr lang="ru-RU" sz="4000" b="1" dirty="0">
              <a:solidFill>
                <a:srgbClr val="00CC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24355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nextCondLst>
                <p:cond evt="onClick" delay="0">
                  <p:tgtEl>
                    <p:spTgt spid="5"/>
                  </p:tgtEl>
                </p:cond>
              </p:nextCondLst>
            </p:seq>
          </p:childTnLst>
        </p:cTn>
      </p:par>
    </p:tnLst>
    <p:bldLst>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1 Ряд - 4</a:t>
              </a:r>
            </a:p>
          </p:txBody>
        </p:sp>
      </p:grpSp>
      <p:sp>
        <p:nvSpPr>
          <p:cNvPr id="5" name="Скругленный прямоугольник 4"/>
          <p:cNvSpPr/>
          <p:nvPr/>
        </p:nvSpPr>
        <p:spPr>
          <a:xfrm>
            <a:off x="1787049"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200" dirty="0">
              <a:solidFill>
                <a:schemeClr val="tx1"/>
              </a:solidFill>
              <a:latin typeface="Arial" panose="020B0604020202020204" pitchFamily="34" charset="0"/>
              <a:cs typeface="Arial" panose="020B0604020202020204" pitchFamily="34" charset="0"/>
            </a:endParaRPr>
          </a:p>
        </p:txBody>
      </p:sp>
      <p:sp>
        <p:nvSpPr>
          <p:cNvPr id="6" name="Скругленный прямоугольник 5">
            <a:hlinkClick r:id="rId3" action="ppaction://hlinksldjump"/>
          </p:cNvPr>
          <p:cNvSpPr/>
          <p:nvPr/>
        </p:nvSpPr>
        <p:spPr>
          <a:xfrm>
            <a:off x="6803186"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853440" y="1682511"/>
            <a:ext cx="10485120" cy="1323439"/>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Назовите 7 круглых спортивных предметов</a:t>
            </a:r>
          </a:p>
        </p:txBody>
      </p:sp>
      <p:sp>
        <p:nvSpPr>
          <p:cNvPr id="8" name="Прямоугольник 7"/>
          <p:cNvSpPr/>
          <p:nvPr/>
        </p:nvSpPr>
        <p:spPr>
          <a:xfrm>
            <a:off x="4290764" y="3567776"/>
            <a:ext cx="3610472" cy="707886"/>
          </a:xfrm>
          <a:prstGeom prst="rect">
            <a:avLst/>
          </a:prstGeom>
        </p:spPr>
        <p:txBody>
          <a:bodyPr wrap="square">
            <a:spAutoFit/>
          </a:bodyPr>
          <a:lstStyle/>
          <a:p>
            <a:pPr algn="ctr"/>
            <a:r>
              <a:rPr lang="ru-RU" sz="4000" b="1" dirty="0">
                <a:solidFill>
                  <a:srgbClr val="00CC00"/>
                </a:solidFill>
                <a:latin typeface="Arial" panose="020B0604020202020204" pitchFamily="34" charset="0"/>
                <a:cs typeface="Arial" panose="020B0604020202020204" pitchFamily="34" charset="0"/>
              </a:rPr>
              <a:t>+ 4 балла</a:t>
            </a:r>
          </a:p>
        </p:txBody>
      </p:sp>
    </p:spTree>
    <p:extLst>
      <p:ext uri="{BB962C8B-B14F-4D97-AF65-F5344CB8AC3E}">
        <p14:creationId xmlns:p14="http://schemas.microsoft.com/office/powerpoint/2010/main" val="7595820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nextCondLst>
                <p:cond evt="onClick" delay="0">
                  <p:tgtEl>
                    <p:spTgt spid="5"/>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834BBA31-063E-4910-9C36-E1AFA3755650}"/>
              </a:ext>
            </a:extLst>
          </p:cNvPr>
          <p:cNvPicPr>
            <a:picLocks noChangeAspect="1"/>
          </p:cNvPicPr>
          <p:nvPr/>
        </p:nvPicPr>
        <p:blipFill>
          <a:blip r:embed="rId4"/>
          <a:stretch>
            <a:fillRect/>
          </a:stretch>
        </p:blipFill>
        <p:spPr>
          <a:xfrm>
            <a:off x="0" y="278913"/>
            <a:ext cx="12192000" cy="6300173"/>
          </a:xfrm>
          <a:prstGeom prst="rect">
            <a:avLst/>
          </a:prstGeom>
        </p:spPr>
      </p:pic>
      <p:pic>
        <p:nvPicPr>
          <p:cNvPr id="10" name="Рисунок 9"/>
          <p:cNvPicPr>
            <a:picLocks noChangeAspect="1"/>
          </p:cNvPicPr>
          <p:nvPr/>
        </p:nvPicPr>
        <p:blipFill rotWithShape="1">
          <a:blip r:embed="rId5"/>
          <a:srcRect l="22056" t="31383"/>
          <a:stretch/>
        </p:blipFill>
        <p:spPr>
          <a:xfrm>
            <a:off x="0" y="0"/>
            <a:ext cx="6073459" cy="3859898"/>
          </a:xfrm>
          <a:prstGeom prst="rect">
            <a:avLst/>
          </a:prstGeom>
        </p:spPr>
      </p:pic>
      <p:sp>
        <p:nvSpPr>
          <p:cNvPr id="4" name="Скругленный прямоугольник 3"/>
          <p:cNvSpPr/>
          <p:nvPr/>
        </p:nvSpPr>
        <p:spPr>
          <a:xfrm>
            <a:off x="4376607" y="-493834"/>
            <a:ext cx="45719" cy="62032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4</a:t>
            </a:r>
          </a:p>
        </p:txBody>
      </p:sp>
      <p:sp>
        <p:nvSpPr>
          <p:cNvPr id="7" name="Овал 6"/>
          <p:cNvSpPr/>
          <p:nvPr/>
        </p:nvSpPr>
        <p:spPr>
          <a:xfrm>
            <a:off x="698612" y="2302568"/>
            <a:ext cx="2029098" cy="2029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a:extLst>
              <a:ext uri="{FF2B5EF4-FFF2-40B4-BE49-F238E27FC236}">
                <a16:creationId xmlns:a16="http://schemas.microsoft.com/office/drawing/2014/main" id="{8CEFF96D-1E84-4807-B158-9E3832E45421}"/>
              </a:ext>
            </a:extLst>
          </p:cNvPr>
          <p:cNvSpPr txBox="1"/>
          <p:nvPr/>
        </p:nvSpPr>
        <p:spPr>
          <a:xfrm>
            <a:off x="2590725" y="2068969"/>
            <a:ext cx="9318322" cy="3108543"/>
          </a:xfrm>
          <a:prstGeom prst="rect">
            <a:avLst/>
          </a:prstGeom>
          <a:noFill/>
        </p:spPr>
        <p:txBody>
          <a:bodyPr wrap="square" rtlCol="0">
            <a:spAutoFit/>
          </a:bodyPr>
          <a:lstStyle/>
          <a:p>
            <a:r>
              <a:rPr lang="ru-RU" sz="4000" b="1" dirty="0">
                <a:latin typeface="Arial" panose="020B0604020202020204" pitchFamily="34" charset="0"/>
                <a:cs typeface="Arial" panose="020B0604020202020204" pitchFamily="34" charset="0"/>
              </a:rPr>
              <a:t>И напутствие тренера "С Богом!",</a:t>
            </a:r>
          </a:p>
          <a:p>
            <a:r>
              <a:rPr lang="ru-RU" sz="4000" b="1" dirty="0">
                <a:latin typeface="Arial" panose="020B0604020202020204" pitchFamily="34" charset="0"/>
                <a:cs typeface="Arial" panose="020B0604020202020204" pitchFamily="34" charset="0"/>
              </a:rPr>
              <a:t>И волненье, и трепет в груди –</a:t>
            </a:r>
          </a:p>
          <a:p>
            <a:r>
              <a:rPr lang="ru-RU" sz="4000" b="1" dirty="0">
                <a:latin typeface="Arial" panose="020B0604020202020204" pitchFamily="34" charset="0"/>
                <a:cs typeface="Arial" panose="020B0604020202020204" pitchFamily="34" charset="0"/>
              </a:rPr>
              <a:t>Тот не ведает слова "итоги",</a:t>
            </a:r>
          </a:p>
          <a:p>
            <a:r>
              <a:rPr lang="ru-RU" sz="4000" b="1" dirty="0">
                <a:latin typeface="Arial" panose="020B0604020202020204" pitchFamily="34" charset="0"/>
                <a:cs typeface="Arial" panose="020B0604020202020204" pitchFamily="34" charset="0"/>
              </a:rPr>
              <a:t>Потому как тверди - не тверди:</a:t>
            </a:r>
            <a:br>
              <a:rPr lang="ru-RU" sz="4000" b="1" dirty="0">
                <a:latin typeface="Arial" panose="020B0604020202020204" pitchFamily="34" charset="0"/>
                <a:cs typeface="Arial" panose="020B0604020202020204" pitchFamily="34" charset="0"/>
              </a:rPr>
            </a:br>
            <a:r>
              <a:rPr lang="ru-RU" sz="3600" b="1" dirty="0">
                <a:latin typeface="Arial" panose="020B0604020202020204" pitchFamily="34" charset="0"/>
                <a:cs typeface="Arial" panose="020B0604020202020204" pitchFamily="34" charset="0"/>
              </a:rPr>
              <a:t>…</a:t>
            </a:r>
            <a:endParaRPr lang="ru-RU" b="1" dirty="0">
              <a:latin typeface="Arial" panose="020B0604020202020204" pitchFamily="34" charset="0"/>
              <a:cs typeface="Arial" panose="020B0604020202020204" pitchFamily="34" charset="0"/>
            </a:endParaRPr>
          </a:p>
        </p:txBody>
      </p:sp>
      <p:pic>
        <p:nvPicPr>
          <p:cNvPr id="5" name="4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0572" y="2752605"/>
            <a:ext cx="1177200" cy="1177200"/>
          </a:xfrm>
          <a:prstGeom prst="rect">
            <a:avLst/>
          </a:prstGeom>
        </p:spPr>
      </p:pic>
    </p:spTree>
    <p:extLst>
      <p:ext uri="{BB962C8B-B14F-4D97-AF65-F5344CB8AC3E}">
        <p14:creationId xmlns:p14="http://schemas.microsoft.com/office/powerpoint/2010/main" val="39672067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568"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1 Ряд - 3</a:t>
              </a:r>
            </a:p>
          </p:txBody>
        </p:sp>
      </p:grpSp>
      <p:sp>
        <p:nvSpPr>
          <p:cNvPr id="6" name="Скругленный прямоугольник 5">
            <a:hlinkClick r:id="rId3" action="ppaction://hlinksldjump"/>
          </p:cNvPr>
          <p:cNvSpPr/>
          <p:nvPr/>
        </p:nvSpPr>
        <p:spPr>
          <a:xfrm>
            <a:off x="4288971"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853440" y="1682511"/>
            <a:ext cx="10485120" cy="707886"/>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Вот такие пироги!</a:t>
            </a:r>
          </a:p>
        </p:txBody>
      </p:sp>
      <p:sp>
        <p:nvSpPr>
          <p:cNvPr id="8" name="Прямоугольник 7"/>
          <p:cNvSpPr/>
          <p:nvPr/>
        </p:nvSpPr>
        <p:spPr>
          <a:xfrm>
            <a:off x="4290764" y="2771204"/>
            <a:ext cx="3610472" cy="707886"/>
          </a:xfrm>
          <a:prstGeom prst="rect">
            <a:avLst/>
          </a:prstGeom>
        </p:spPr>
        <p:txBody>
          <a:bodyPr wrap="square">
            <a:spAutoFit/>
          </a:bodyPr>
          <a:lstStyle/>
          <a:p>
            <a:pPr algn="ctr"/>
            <a:r>
              <a:rPr lang="ru-RU" sz="4000" b="1" dirty="0">
                <a:solidFill>
                  <a:srgbClr val="FF0000"/>
                </a:solidFill>
                <a:latin typeface="Arial" panose="020B0604020202020204" pitchFamily="34" charset="0"/>
                <a:cs typeface="Arial" panose="020B0604020202020204" pitchFamily="34" charset="0"/>
              </a:rPr>
              <a:t> –</a:t>
            </a:r>
            <a:r>
              <a:rPr lang="en-US" sz="4000" b="1" dirty="0">
                <a:solidFill>
                  <a:srgbClr val="FF0000"/>
                </a:solidFill>
                <a:latin typeface="Arial" panose="020B0604020202020204" pitchFamily="34" charset="0"/>
                <a:cs typeface="Arial" panose="020B0604020202020204" pitchFamily="34" charset="0"/>
              </a:rPr>
              <a:t> 3 </a:t>
            </a:r>
            <a:r>
              <a:rPr lang="ru-RU" sz="4000" b="1" dirty="0">
                <a:solidFill>
                  <a:srgbClr val="FF0000"/>
                </a:solidFill>
                <a:latin typeface="Arial" panose="020B0604020202020204" pitchFamily="34" charset="0"/>
                <a:cs typeface="Arial" panose="020B0604020202020204" pitchFamily="34" charset="0"/>
              </a:rPr>
              <a:t>балла</a:t>
            </a:r>
          </a:p>
        </p:txBody>
      </p:sp>
    </p:spTree>
    <p:extLst>
      <p:ext uri="{BB962C8B-B14F-4D97-AF65-F5344CB8AC3E}">
        <p14:creationId xmlns:p14="http://schemas.microsoft.com/office/powerpoint/2010/main" val="12316603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5723321" y="4587549"/>
            <a:ext cx="5823141" cy="2272937"/>
          </a:xfrm>
          <a:prstGeom prst="rect">
            <a:avLst/>
          </a:prstGeom>
          <a:solidFill>
            <a:schemeClr val="bg1"/>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1 Ряд - 2</a:t>
              </a:r>
            </a:p>
          </p:txBody>
        </p:sp>
      </p:grpSp>
      <p:sp>
        <p:nvSpPr>
          <p:cNvPr id="5" name="Скругленный прямоугольник 4"/>
          <p:cNvSpPr/>
          <p:nvPr/>
        </p:nvSpPr>
        <p:spPr>
          <a:xfrm>
            <a:off x="7073151" y="1994531"/>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Ответ</a:t>
            </a:r>
          </a:p>
        </p:txBody>
      </p:sp>
      <p:sp>
        <p:nvSpPr>
          <p:cNvPr id="6" name="Скругленный прямоугольник 5">
            <a:hlinkClick r:id="rId3" action="ppaction://hlinksldjump"/>
          </p:cNvPr>
          <p:cNvSpPr/>
          <p:nvPr/>
        </p:nvSpPr>
        <p:spPr>
          <a:xfrm>
            <a:off x="7073151" y="3636582"/>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853440" y="197983"/>
            <a:ext cx="10485120" cy="707886"/>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Решите ребус</a:t>
            </a:r>
          </a:p>
        </p:txBody>
      </p:sp>
      <p:sp>
        <p:nvSpPr>
          <p:cNvPr id="8" name="Прямоугольник 7"/>
          <p:cNvSpPr/>
          <p:nvPr/>
        </p:nvSpPr>
        <p:spPr>
          <a:xfrm>
            <a:off x="7073151" y="5197149"/>
            <a:ext cx="3610472" cy="707886"/>
          </a:xfrm>
          <a:prstGeom prst="rect">
            <a:avLst/>
          </a:prstGeom>
        </p:spPr>
        <p:txBody>
          <a:bodyPr wrap="square">
            <a:spAutoFit/>
          </a:bodyPr>
          <a:lstStyle/>
          <a:p>
            <a:pPr algn="ctr"/>
            <a:r>
              <a:rPr lang="ru-RU" sz="4000" b="1" dirty="0">
                <a:solidFill>
                  <a:srgbClr val="00CC00"/>
                </a:solidFill>
                <a:latin typeface="Arial" panose="020B0604020202020204" pitchFamily="34" charset="0"/>
                <a:cs typeface="Arial" panose="020B0604020202020204" pitchFamily="34" charset="0"/>
              </a:rPr>
              <a:t>Велотрек</a:t>
            </a:r>
          </a:p>
        </p:txBody>
      </p:sp>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2020" y="1103852"/>
            <a:ext cx="5339635" cy="53396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673460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nextCondLst>
                <p:cond evt="onClick" delay="0">
                  <p:tgtEl>
                    <p:spTgt spid="5"/>
                  </p:tgtEl>
                </p:cond>
              </p:nextCondLst>
            </p:seq>
          </p:childTnLst>
        </p:cTn>
      </p:par>
    </p:tnLst>
    <p:bldLst>
      <p:bldP spid="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2 Ряд - 3</a:t>
              </a:r>
            </a:p>
          </p:txBody>
        </p:sp>
      </p:grpSp>
      <p:sp>
        <p:nvSpPr>
          <p:cNvPr id="5" name="Скругленный прямоугольник 4"/>
          <p:cNvSpPr/>
          <p:nvPr/>
        </p:nvSpPr>
        <p:spPr>
          <a:xfrm>
            <a:off x="1787049"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Ответ</a:t>
            </a:r>
          </a:p>
        </p:txBody>
      </p:sp>
      <p:sp>
        <p:nvSpPr>
          <p:cNvPr id="6" name="Скругленный прямоугольник 5">
            <a:hlinkClick r:id="rId3" action="ppaction://hlinksldjump"/>
          </p:cNvPr>
          <p:cNvSpPr/>
          <p:nvPr/>
        </p:nvSpPr>
        <p:spPr>
          <a:xfrm>
            <a:off x="6803186"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853440" y="1510270"/>
            <a:ext cx="10485120" cy="1938992"/>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В шахматах есть интересная фигура. Она мало что может, но то что она может - никто не может</a:t>
            </a:r>
          </a:p>
        </p:txBody>
      </p:sp>
      <p:sp>
        <p:nvSpPr>
          <p:cNvPr id="8" name="Прямоугольник 7"/>
          <p:cNvSpPr/>
          <p:nvPr/>
        </p:nvSpPr>
        <p:spPr>
          <a:xfrm>
            <a:off x="4290764" y="3567776"/>
            <a:ext cx="3610472" cy="707886"/>
          </a:xfrm>
          <a:prstGeom prst="rect">
            <a:avLst/>
          </a:prstGeom>
        </p:spPr>
        <p:txBody>
          <a:bodyPr wrap="square">
            <a:spAutoFit/>
          </a:bodyPr>
          <a:lstStyle/>
          <a:p>
            <a:pPr algn="ctr"/>
            <a:r>
              <a:rPr lang="ru-RU" sz="4000" b="1" dirty="0">
                <a:solidFill>
                  <a:srgbClr val="00CC00"/>
                </a:solidFill>
                <a:latin typeface="Arial" panose="020B0604020202020204" pitchFamily="34" charset="0"/>
                <a:cs typeface="Arial" panose="020B0604020202020204" pitchFamily="34" charset="0"/>
              </a:rPr>
              <a:t>Конь</a:t>
            </a:r>
          </a:p>
        </p:txBody>
      </p:sp>
    </p:spTree>
    <p:extLst>
      <p:ext uri="{BB962C8B-B14F-4D97-AF65-F5344CB8AC3E}">
        <p14:creationId xmlns:p14="http://schemas.microsoft.com/office/powerpoint/2010/main" val="26138287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nextCondLst>
                <p:cond evt="onClick" delay="0">
                  <p:tgtEl>
                    <p:spTgt spid="5"/>
                  </p:tgtEl>
                </p:cond>
              </p:nextCondLst>
            </p:seq>
          </p:childTnLst>
        </p:cTn>
      </p:par>
    </p:tnLst>
    <p:bldLst>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2 Ряд - 1</a:t>
              </a:r>
            </a:p>
          </p:txBody>
        </p:sp>
      </p:grpSp>
      <p:sp>
        <p:nvSpPr>
          <p:cNvPr id="5" name="Скругленный прямоугольник 4"/>
          <p:cNvSpPr/>
          <p:nvPr/>
        </p:nvSpPr>
        <p:spPr>
          <a:xfrm>
            <a:off x="1787049"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Ответ</a:t>
            </a:r>
          </a:p>
        </p:txBody>
      </p:sp>
      <p:sp>
        <p:nvSpPr>
          <p:cNvPr id="6" name="Скругленный прямоугольник 5">
            <a:hlinkClick r:id="rId3" action="ppaction://hlinksldjump"/>
          </p:cNvPr>
          <p:cNvSpPr/>
          <p:nvPr/>
        </p:nvSpPr>
        <p:spPr>
          <a:xfrm>
            <a:off x="6803186"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1560626" y="550446"/>
            <a:ext cx="10485120" cy="3970318"/>
          </a:xfrm>
          <a:prstGeom prst="rect">
            <a:avLst/>
          </a:prstGeom>
        </p:spPr>
        <p:txBody>
          <a:bodyPr wrap="square">
            <a:spAutoFit/>
          </a:bodyPr>
          <a:lstStyle/>
          <a:p>
            <a:pPr algn="ctr"/>
            <a:r>
              <a:rPr lang="ru-RU" sz="3600" b="1" dirty="0" err="1">
                <a:latin typeface="Arial" panose="020B0604020202020204" pitchFamily="34" charset="0"/>
                <a:cs typeface="Arial" panose="020B0604020202020204" pitchFamily="34" charset="0"/>
              </a:rPr>
              <a:t>MegaAvalanche</a:t>
            </a:r>
            <a:r>
              <a:rPr lang="ru-RU" sz="3600" b="1" dirty="0">
                <a:latin typeface="Arial" panose="020B0604020202020204" pitchFamily="34" charset="0"/>
                <a:cs typeface="Arial" panose="020B0604020202020204" pitchFamily="34" charset="0"/>
              </a:rPr>
              <a:t> (Мега-Лавина) это соревнование проходящее в Альпийских горах на:</a:t>
            </a:r>
          </a:p>
          <a:p>
            <a:r>
              <a:rPr lang="ru-RU" sz="3600" b="1" dirty="0">
                <a:latin typeface="Arial" panose="020B0604020202020204" pitchFamily="34" charset="0"/>
                <a:cs typeface="Arial" panose="020B0604020202020204" pitchFamily="34" charset="0"/>
              </a:rPr>
              <a:t>		A) Лыжах</a:t>
            </a:r>
          </a:p>
          <a:p>
            <a:r>
              <a:rPr lang="ru-RU" sz="3600" b="1" dirty="0">
                <a:latin typeface="Arial" panose="020B0604020202020204" pitchFamily="34" charset="0"/>
                <a:cs typeface="Arial" panose="020B0604020202020204" pitchFamily="34" charset="0"/>
              </a:rPr>
              <a:t>		Б) Сноуборде</a:t>
            </a:r>
          </a:p>
          <a:p>
            <a:r>
              <a:rPr lang="ru-RU" sz="3600" b="1" dirty="0">
                <a:latin typeface="Arial" panose="020B0604020202020204" pitchFamily="34" charset="0"/>
                <a:cs typeface="Arial" panose="020B0604020202020204" pitchFamily="34" charset="0"/>
              </a:rPr>
              <a:t>		B) Горных велосипедах</a:t>
            </a:r>
          </a:p>
          <a:p>
            <a:r>
              <a:rPr lang="ru-RU" sz="3600" b="1" dirty="0">
                <a:latin typeface="Arial" panose="020B0604020202020204" pitchFamily="34" charset="0"/>
                <a:cs typeface="Arial" panose="020B0604020202020204" pitchFamily="34" charset="0"/>
              </a:rPr>
              <a:t>		Г) Санках </a:t>
            </a:r>
          </a:p>
        </p:txBody>
      </p:sp>
      <p:sp>
        <p:nvSpPr>
          <p:cNvPr id="8" name="Прямоугольник 7"/>
          <p:cNvSpPr/>
          <p:nvPr/>
        </p:nvSpPr>
        <p:spPr>
          <a:xfrm>
            <a:off x="2887018" y="3280880"/>
            <a:ext cx="6372882" cy="707886"/>
          </a:xfrm>
          <a:prstGeom prst="rect">
            <a:avLst/>
          </a:prstGeom>
          <a:solidFill>
            <a:srgbClr val="00FF00">
              <a:alpha val="8000"/>
            </a:srgbClr>
          </a:solidFill>
        </p:spPr>
        <p:txBody>
          <a:bodyPr wrap="square">
            <a:spAutoFit/>
          </a:bodyPr>
          <a:lstStyle/>
          <a:p>
            <a:pPr algn="ctr"/>
            <a:r>
              <a:rPr lang="ru-RU" sz="4000" b="1" dirty="0">
                <a:solidFill>
                  <a:srgbClr val="00CC00"/>
                </a:solidFill>
                <a:latin typeface="Arial" panose="020B0604020202020204" pitchFamily="34" charset="0"/>
                <a:cs typeface="Arial" panose="020B0604020202020204" pitchFamily="34" charset="0"/>
              </a:rPr>
              <a:t>✓ ____________________ </a:t>
            </a:r>
            <a:endParaRPr lang="ru-RU" sz="4000" dirty="0">
              <a:solidFill>
                <a:srgbClr val="00CC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08511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nextCondLst>
                <p:cond evt="onClick" delay="0">
                  <p:tgtEl>
                    <p:spTgt spid="5"/>
                  </p:tgtEl>
                </p:cond>
              </p:nextCondLst>
            </p:seq>
          </p:childTnLst>
        </p:cTn>
      </p:par>
    </p:tnLst>
    <p:bldLst>
      <p:bldP spid="8"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665221" y="701511"/>
            <a:ext cx="5823141" cy="2272937"/>
          </a:xfrm>
          <a:prstGeom prst="rect">
            <a:avLst/>
          </a:prstGeom>
          <a:solidFill>
            <a:schemeClr val="bg1"/>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2 Ряд - 2</a:t>
              </a:r>
            </a:p>
          </p:txBody>
        </p:sp>
      </p:grpSp>
      <p:sp>
        <p:nvSpPr>
          <p:cNvPr id="5" name="Скругленный прямоугольник 4"/>
          <p:cNvSpPr/>
          <p:nvPr/>
        </p:nvSpPr>
        <p:spPr>
          <a:xfrm>
            <a:off x="1769762" y="4269296"/>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Ответ</a:t>
            </a:r>
          </a:p>
        </p:txBody>
      </p:sp>
      <p:sp>
        <p:nvSpPr>
          <p:cNvPr id="6" name="Скругленный прямоугольник 5">
            <a:hlinkClick r:id="rId3" action="ppaction://hlinksldjump"/>
          </p:cNvPr>
          <p:cNvSpPr/>
          <p:nvPr/>
        </p:nvSpPr>
        <p:spPr>
          <a:xfrm>
            <a:off x="1753768" y="5436802"/>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1138392" y="1193167"/>
            <a:ext cx="4876801" cy="1384995"/>
          </a:xfrm>
          <a:prstGeom prst="rect">
            <a:avLst/>
          </a:prstGeom>
        </p:spPr>
        <p:txBody>
          <a:bodyPr wrap="square">
            <a:spAutoFit/>
          </a:bodyPr>
          <a:lstStyle/>
          <a:p>
            <a:pPr algn="ctr"/>
            <a:r>
              <a:rPr lang="ru-RU" sz="2800" b="1" dirty="0">
                <a:latin typeface="Arial" panose="020B0604020202020204" pitchFamily="34" charset="0"/>
                <a:cs typeface="Arial" panose="020B0604020202020204" pitchFamily="34" charset="0"/>
              </a:rPr>
              <a:t>Сколько в данном случае дадут очков за попадание в кольцо?</a:t>
            </a:r>
          </a:p>
        </p:txBody>
      </p:sp>
      <p:sp>
        <p:nvSpPr>
          <p:cNvPr id="8" name="Прямоугольник 7"/>
          <p:cNvSpPr/>
          <p:nvPr/>
        </p:nvSpPr>
        <p:spPr>
          <a:xfrm>
            <a:off x="1806760" y="2814017"/>
            <a:ext cx="3610472" cy="923330"/>
          </a:xfrm>
          <a:prstGeom prst="rect">
            <a:avLst/>
          </a:prstGeom>
        </p:spPr>
        <p:txBody>
          <a:bodyPr wrap="square">
            <a:spAutoFit/>
          </a:bodyPr>
          <a:lstStyle/>
          <a:p>
            <a:pPr algn="ctr"/>
            <a:r>
              <a:rPr lang="ru-RU" sz="5400" b="1" dirty="0">
                <a:solidFill>
                  <a:srgbClr val="00CC00"/>
                </a:solidFill>
                <a:latin typeface="Arial" panose="020B0604020202020204" pitchFamily="34" charset="0"/>
                <a:cs typeface="Arial" panose="020B0604020202020204" pitchFamily="34" charset="0"/>
              </a:rPr>
              <a:t>2</a:t>
            </a:r>
          </a:p>
        </p:txBody>
      </p:sp>
      <p:pic>
        <p:nvPicPr>
          <p:cNvPr id="9" name="Рисунок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3268" y="205344"/>
            <a:ext cx="4927532" cy="639550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840475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nextCondLst>
                <p:cond evt="onClick" delay="0">
                  <p:tgtEl>
                    <p:spTgt spid="5"/>
                  </p:tgtEl>
                </p:cond>
              </p:nextCondLst>
            </p:seq>
          </p:childTnLst>
        </p:cTn>
      </p:par>
    </p:tnLst>
    <p:bldLst>
      <p:bldP spid="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2 Ряд - 4</a:t>
              </a:r>
            </a:p>
          </p:txBody>
        </p:sp>
      </p:grpSp>
      <p:sp>
        <p:nvSpPr>
          <p:cNvPr id="6" name="Скругленный прямоугольник 5">
            <a:hlinkClick r:id="rId3" action="ppaction://hlinksldjump"/>
          </p:cNvPr>
          <p:cNvSpPr/>
          <p:nvPr/>
        </p:nvSpPr>
        <p:spPr>
          <a:xfrm>
            <a:off x="4288971"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853439" y="1474629"/>
            <a:ext cx="10558631" cy="1938992"/>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Составьте стихотворение на спортивную тематику </a:t>
            </a:r>
          </a:p>
          <a:p>
            <a:pPr algn="ctr"/>
            <a:r>
              <a:rPr lang="ru-RU" sz="4000" b="1" dirty="0">
                <a:latin typeface="Arial" panose="020B0604020202020204" pitchFamily="34" charset="0"/>
                <a:cs typeface="Arial" panose="020B0604020202020204" pitchFamily="34" charset="0"/>
              </a:rPr>
              <a:t>(минимум 1 четверостишье) </a:t>
            </a:r>
          </a:p>
        </p:txBody>
      </p:sp>
    </p:spTree>
    <p:extLst>
      <p:ext uri="{BB962C8B-B14F-4D97-AF65-F5344CB8AC3E}">
        <p14:creationId xmlns:p14="http://schemas.microsoft.com/office/powerpoint/2010/main" val="6351336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3 Ряд - 4</a:t>
              </a:r>
            </a:p>
          </p:txBody>
        </p:sp>
      </p:grpSp>
      <p:sp>
        <p:nvSpPr>
          <p:cNvPr id="6" name="Скругленный прямоугольник 5">
            <a:hlinkClick r:id="rId3" action="ppaction://hlinksldjump"/>
          </p:cNvPr>
          <p:cNvSpPr/>
          <p:nvPr/>
        </p:nvSpPr>
        <p:spPr>
          <a:xfrm>
            <a:off x="4288971"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853440" y="1682511"/>
            <a:ext cx="10485120" cy="707886"/>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Поздравляем!</a:t>
            </a:r>
          </a:p>
        </p:txBody>
      </p:sp>
      <p:sp>
        <p:nvSpPr>
          <p:cNvPr id="8" name="Прямоугольник 7"/>
          <p:cNvSpPr/>
          <p:nvPr/>
        </p:nvSpPr>
        <p:spPr>
          <a:xfrm>
            <a:off x="4290764" y="2771204"/>
            <a:ext cx="3610472" cy="707886"/>
          </a:xfrm>
          <a:prstGeom prst="rect">
            <a:avLst/>
          </a:prstGeom>
        </p:spPr>
        <p:txBody>
          <a:bodyPr wrap="square">
            <a:spAutoFit/>
          </a:bodyPr>
          <a:lstStyle/>
          <a:p>
            <a:pPr algn="ctr"/>
            <a:r>
              <a:rPr lang="ru-RU" sz="4000" b="1" dirty="0">
                <a:solidFill>
                  <a:srgbClr val="FF0000"/>
                </a:solidFill>
                <a:latin typeface="Arial" panose="020B0604020202020204" pitchFamily="34" charset="0"/>
                <a:cs typeface="Arial" panose="020B0604020202020204" pitchFamily="34" charset="0"/>
              </a:rPr>
              <a:t> </a:t>
            </a:r>
            <a:r>
              <a:rPr lang="ru-RU" sz="4000" b="1" dirty="0">
                <a:solidFill>
                  <a:srgbClr val="00CC00"/>
                </a:solidFill>
                <a:latin typeface="Arial" panose="020B0604020202020204" pitchFamily="34" charset="0"/>
                <a:cs typeface="Arial" panose="020B0604020202020204" pitchFamily="34" charset="0"/>
              </a:rPr>
              <a:t>+ 4 балла</a:t>
            </a:r>
          </a:p>
        </p:txBody>
      </p:sp>
    </p:spTree>
    <p:extLst>
      <p:ext uri="{BB962C8B-B14F-4D97-AF65-F5344CB8AC3E}">
        <p14:creationId xmlns:p14="http://schemas.microsoft.com/office/powerpoint/2010/main" val="16042115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3 Ряд - 1</a:t>
              </a:r>
            </a:p>
          </p:txBody>
        </p:sp>
      </p:grpSp>
      <p:sp>
        <p:nvSpPr>
          <p:cNvPr id="5" name="Скругленный прямоугольник 4"/>
          <p:cNvSpPr/>
          <p:nvPr/>
        </p:nvSpPr>
        <p:spPr>
          <a:xfrm>
            <a:off x="1787049"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Ответ</a:t>
            </a:r>
          </a:p>
        </p:txBody>
      </p:sp>
      <p:sp>
        <p:nvSpPr>
          <p:cNvPr id="6" name="Скругленный прямоугольник 5">
            <a:hlinkClick r:id="rId3" action="ppaction://hlinksldjump"/>
          </p:cNvPr>
          <p:cNvSpPr/>
          <p:nvPr/>
        </p:nvSpPr>
        <p:spPr>
          <a:xfrm>
            <a:off x="6803186"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853440" y="1474629"/>
            <a:ext cx="10485120" cy="1938992"/>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Какой музыкальный инструмент оповещает о начале и конце раунда в боксе?</a:t>
            </a:r>
          </a:p>
        </p:txBody>
      </p:sp>
      <p:sp>
        <p:nvSpPr>
          <p:cNvPr id="8" name="Прямоугольник 7"/>
          <p:cNvSpPr/>
          <p:nvPr/>
        </p:nvSpPr>
        <p:spPr>
          <a:xfrm>
            <a:off x="4290764" y="3567776"/>
            <a:ext cx="3610472" cy="830997"/>
          </a:xfrm>
          <a:prstGeom prst="rect">
            <a:avLst/>
          </a:prstGeom>
        </p:spPr>
        <p:txBody>
          <a:bodyPr wrap="square">
            <a:spAutoFit/>
          </a:bodyPr>
          <a:lstStyle/>
          <a:p>
            <a:pPr algn="ctr"/>
            <a:r>
              <a:rPr lang="ru-RU" sz="4800" b="1" dirty="0">
                <a:solidFill>
                  <a:srgbClr val="00CC00"/>
                </a:solidFill>
                <a:latin typeface="Arial" panose="020B0604020202020204" pitchFamily="34" charset="0"/>
                <a:cs typeface="Arial" panose="020B0604020202020204" pitchFamily="34" charset="0"/>
              </a:rPr>
              <a:t>Гонг</a:t>
            </a:r>
          </a:p>
        </p:txBody>
      </p:sp>
    </p:spTree>
    <p:extLst>
      <p:ext uri="{BB962C8B-B14F-4D97-AF65-F5344CB8AC3E}">
        <p14:creationId xmlns:p14="http://schemas.microsoft.com/office/powerpoint/2010/main" val="23322310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nextCondLst>
                <p:cond evt="onClick" delay="0">
                  <p:tgtEl>
                    <p:spTgt spid="5"/>
                  </p:tgtEl>
                </p:cond>
              </p:nextCondLst>
            </p:seq>
          </p:childTnLst>
        </p:cTn>
      </p:par>
    </p:tnLst>
    <p:bldLst>
      <p:bldP spid="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3 Ряд - 3</a:t>
              </a:r>
            </a:p>
          </p:txBody>
        </p:sp>
      </p:grpSp>
      <p:sp>
        <p:nvSpPr>
          <p:cNvPr id="5" name="Скругленный прямоугольник 4"/>
          <p:cNvSpPr/>
          <p:nvPr/>
        </p:nvSpPr>
        <p:spPr>
          <a:xfrm>
            <a:off x="1787049"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Ответ</a:t>
            </a:r>
          </a:p>
        </p:txBody>
      </p:sp>
      <p:sp>
        <p:nvSpPr>
          <p:cNvPr id="6" name="Скругленный прямоугольник 5">
            <a:hlinkClick r:id="rId3" action="ppaction://hlinksldjump"/>
          </p:cNvPr>
          <p:cNvSpPr/>
          <p:nvPr/>
        </p:nvSpPr>
        <p:spPr>
          <a:xfrm>
            <a:off x="6803186"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853440" y="1294731"/>
            <a:ext cx="10485120" cy="2554545"/>
          </a:xfrm>
          <a:prstGeom prst="rect">
            <a:avLst/>
          </a:prstGeom>
        </p:spPr>
        <p:txBody>
          <a:bodyPr wrap="square">
            <a:spAutoFit/>
          </a:bodyPr>
          <a:lstStyle/>
          <a:p>
            <a:pPr algn="ctr"/>
            <a:r>
              <a:rPr lang="ru-RU" sz="3200" b="1" dirty="0">
                <a:latin typeface="Arial" panose="020B0604020202020204" pitchFamily="34" charset="0"/>
                <a:cs typeface="Arial" panose="020B0604020202020204" pitchFamily="34" charset="0"/>
              </a:rPr>
              <a:t>Хоккейная команда провела три матча, забив в ворота противника всего 3 шайбы и пропустив 1 шайбу. Один из матчей она выиграла, другой свела вничью, а третий проиграла. С каким счётом закончился каждый матч?</a:t>
            </a:r>
          </a:p>
        </p:txBody>
      </p:sp>
      <p:sp>
        <p:nvSpPr>
          <p:cNvPr id="8" name="Прямоугольник 7"/>
          <p:cNvSpPr/>
          <p:nvPr/>
        </p:nvSpPr>
        <p:spPr>
          <a:xfrm>
            <a:off x="2229160" y="4041143"/>
            <a:ext cx="7733681" cy="923330"/>
          </a:xfrm>
          <a:prstGeom prst="rect">
            <a:avLst/>
          </a:prstGeom>
        </p:spPr>
        <p:txBody>
          <a:bodyPr wrap="square">
            <a:spAutoFit/>
          </a:bodyPr>
          <a:lstStyle/>
          <a:p>
            <a:pPr algn="ctr"/>
            <a:r>
              <a:rPr lang="en-US" sz="4400" b="1" dirty="0">
                <a:latin typeface="Arial" panose="020B0604020202020204" pitchFamily="34" charset="0"/>
                <a:cs typeface="Arial" panose="020B0604020202020204" pitchFamily="34" charset="0"/>
              </a:rPr>
              <a:t>1)</a:t>
            </a:r>
            <a:r>
              <a:rPr lang="ru-RU" sz="5400" b="1" dirty="0">
                <a:solidFill>
                  <a:srgbClr val="00CC00"/>
                </a:solidFill>
                <a:latin typeface="Arial" panose="020B0604020202020204" pitchFamily="34" charset="0"/>
                <a:cs typeface="Arial" panose="020B0604020202020204" pitchFamily="34" charset="0"/>
              </a:rPr>
              <a:t>3</a:t>
            </a:r>
            <a:r>
              <a:rPr lang="en-US" sz="5400" b="1" dirty="0">
                <a:solidFill>
                  <a:srgbClr val="00CC00"/>
                </a:solidFill>
                <a:latin typeface="Arial" panose="020B0604020202020204" pitchFamily="34" charset="0"/>
                <a:cs typeface="Arial" panose="020B0604020202020204" pitchFamily="34" charset="0"/>
              </a:rPr>
              <a:t>:0		</a:t>
            </a:r>
            <a:r>
              <a:rPr lang="en-US" sz="4400" b="1" dirty="0">
                <a:latin typeface="Arial" panose="020B0604020202020204" pitchFamily="34" charset="0"/>
                <a:cs typeface="Arial" panose="020B0604020202020204" pitchFamily="34" charset="0"/>
              </a:rPr>
              <a:t>2)</a:t>
            </a:r>
            <a:r>
              <a:rPr lang="en-US" sz="5400" b="1" dirty="0">
                <a:solidFill>
                  <a:srgbClr val="00CC00"/>
                </a:solidFill>
                <a:latin typeface="Arial" panose="020B0604020202020204" pitchFamily="34" charset="0"/>
                <a:cs typeface="Arial" panose="020B0604020202020204" pitchFamily="34" charset="0"/>
              </a:rPr>
              <a:t>0:0		</a:t>
            </a:r>
            <a:r>
              <a:rPr lang="en-US" sz="4400" b="1" dirty="0">
                <a:latin typeface="Arial" panose="020B0604020202020204" pitchFamily="34" charset="0"/>
                <a:cs typeface="Arial" panose="020B0604020202020204" pitchFamily="34" charset="0"/>
              </a:rPr>
              <a:t>3)</a:t>
            </a:r>
            <a:r>
              <a:rPr lang="en-US" sz="5400" b="1" dirty="0">
                <a:solidFill>
                  <a:srgbClr val="00CC00"/>
                </a:solidFill>
                <a:latin typeface="Arial" panose="020B0604020202020204" pitchFamily="34" charset="0"/>
                <a:cs typeface="Arial" panose="020B0604020202020204" pitchFamily="34" charset="0"/>
              </a:rPr>
              <a:t>0:1</a:t>
            </a:r>
            <a:endParaRPr lang="ru-RU" sz="5400" b="1" dirty="0">
              <a:solidFill>
                <a:srgbClr val="00CC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88272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nextCondLst>
                <p:cond evt="onClick" delay="0">
                  <p:tgtEl>
                    <p:spTgt spid="5"/>
                  </p:tgtEl>
                </p:cond>
              </p:nextCondLst>
            </p:seq>
          </p:childTnLst>
        </p:cTn>
      </p:par>
    </p:tnLst>
    <p:bldLst>
      <p:bldP spid="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en-US" sz="3200" b="1" dirty="0">
                  <a:latin typeface="Arial" panose="020B0604020202020204" pitchFamily="34" charset="0"/>
                  <a:cs typeface="Arial" panose="020B0604020202020204" pitchFamily="34" charset="0"/>
                </a:rPr>
                <a:t>3</a:t>
              </a:r>
              <a:r>
                <a:rPr lang="ru-RU" sz="3200" b="1" dirty="0">
                  <a:latin typeface="Arial" panose="020B0604020202020204" pitchFamily="34" charset="0"/>
                  <a:cs typeface="Arial" panose="020B0604020202020204" pitchFamily="34" charset="0"/>
                </a:rPr>
                <a:t> Ряд - </a:t>
              </a:r>
              <a:r>
                <a:rPr lang="en-US" sz="3200" b="1" dirty="0">
                  <a:latin typeface="Arial" panose="020B0604020202020204" pitchFamily="34" charset="0"/>
                  <a:cs typeface="Arial" panose="020B0604020202020204" pitchFamily="34" charset="0"/>
                </a:rPr>
                <a:t>2</a:t>
              </a:r>
              <a:endParaRPr lang="ru-RU" sz="3200" b="1" dirty="0">
                <a:latin typeface="Arial" panose="020B0604020202020204" pitchFamily="34" charset="0"/>
                <a:cs typeface="Arial" panose="020B0604020202020204" pitchFamily="34" charset="0"/>
              </a:endParaRPr>
            </a:p>
          </p:txBody>
        </p:sp>
      </p:grpSp>
      <p:sp>
        <p:nvSpPr>
          <p:cNvPr id="5" name="Скругленный прямоугольник 4"/>
          <p:cNvSpPr/>
          <p:nvPr/>
        </p:nvSpPr>
        <p:spPr>
          <a:xfrm>
            <a:off x="1787049"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200" b="1" dirty="0">
              <a:solidFill>
                <a:schemeClr val="tx1"/>
              </a:solidFill>
              <a:latin typeface="Arial" panose="020B0604020202020204" pitchFamily="34" charset="0"/>
              <a:cs typeface="Arial" panose="020B0604020202020204" pitchFamily="34" charset="0"/>
            </a:endParaRPr>
          </a:p>
        </p:txBody>
      </p:sp>
      <p:sp>
        <p:nvSpPr>
          <p:cNvPr id="6" name="Скругленный прямоугольник 5">
            <a:hlinkClick r:id="rId3" action="ppaction://hlinksldjump"/>
          </p:cNvPr>
          <p:cNvSpPr/>
          <p:nvPr/>
        </p:nvSpPr>
        <p:spPr>
          <a:xfrm>
            <a:off x="6803186"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853440" y="1682511"/>
            <a:ext cx="10485120" cy="1323439"/>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Назовите 8 спортивных терминов, начинающихся с буквы «С» </a:t>
            </a:r>
          </a:p>
        </p:txBody>
      </p:sp>
      <p:sp>
        <p:nvSpPr>
          <p:cNvPr id="8" name="Прямоугольник 7"/>
          <p:cNvSpPr/>
          <p:nvPr/>
        </p:nvSpPr>
        <p:spPr>
          <a:xfrm>
            <a:off x="4290764" y="3567776"/>
            <a:ext cx="3610472" cy="707886"/>
          </a:xfrm>
          <a:prstGeom prst="rect">
            <a:avLst/>
          </a:prstGeom>
        </p:spPr>
        <p:txBody>
          <a:bodyPr wrap="square">
            <a:spAutoFit/>
          </a:bodyPr>
          <a:lstStyle/>
          <a:p>
            <a:pPr algn="ctr"/>
            <a:r>
              <a:rPr lang="ru-RU" sz="4000" b="1" dirty="0">
                <a:solidFill>
                  <a:srgbClr val="00CC00"/>
                </a:solidFill>
                <a:latin typeface="Arial" panose="020B0604020202020204" pitchFamily="34" charset="0"/>
                <a:cs typeface="Arial" panose="020B0604020202020204" pitchFamily="34" charset="0"/>
              </a:rPr>
              <a:t>+ 2 балла</a:t>
            </a:r>
          </a:p>
        </p:txBody>
      </p:sp>
    </p:spTree>
    <p:extLst>
      <p:ext uri="{BB962C8B-B14F-4D97-AF65-F5344CB8AC3E}">
        <p14:creationId xmlns:p14="http://schemas.microsoft.com/office/powerpoint/2010/main" val="22308825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nextCondLst>
                <p:cond evt="onClick" delay="0">
                  <p:tgtEl>
                    <p:spTgt spid="5"/>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6836FD4A-9B66-4D6B-81EB-E010E20D25EB}"/>
              </a:ext>
            </a:extLst>
          </p:cNvPr>
          <p:cNvPicPr>
            <a:picLocks noChangeAspect="1"/>
          </p:cNvPicPr>
          <p:nvPr/>
        </p:nvPicPr>
        <p:blipFill>
          <a:blip r:embed="rId4"/>
          <a:stretch>
            <a:fillRect/>
          </a:stretch>
        </p:blipFill>
        <p:spPr>
          <a:xfrm>
            <a:off x="-359782" y="312986"/>
            <a:ext cx="12192000" cy="7324943"/>
          </a:xfrm>
          <a:prstGeom prst="rect">
            <a:avLst/>
          </a:prstGeom>
        </p:spPr>
      </p:pic>
      <p:pic>
        <p:nvPicPr>
          <p:cNvPr id="10" name="Рисунок 9"/>
          <p:cNvPicPr>
            <a:picLocks noChangeAspect="1"/>
          </p:cNvPicPr>
          <p:nvPr/>
        </p:nvPicPr>
        <p:blipFill rotWithShape="1">
          <a:blip r:embed="rId5"/>
          <a:srcRect l="22056" t="31383"/>
          <a:stretch/>
        </p:blipFill>
        <p:spPr>
          <a:xfrm>
            <a:off x="0" y="0"/>
            <a:ext cx="6073459" cy="3859898"/>
          </a:xfrm>
          <a:prstGeom prst="rect">
            <a:avLst/>
          </a:prstGeom>
        </p:spPr>
      </p:pic>
      <p:sp>
        <p:nvSpPr>
          <p:cNvPr id="5" name="Скругленный прямоугольник 4"/>
          <p:cNvSpPr/>
          <p:nvPr/>
        </p:nvSpPr>
        <p:spPr>
          <a:xfrm>
            <a:off x="3558935" y="-346915"/>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Скругленный прямоугольник 3"/>
          <p:cNvSpPr/>
          <p:nvPr/>
        </p:nvSpPr>
        <p:spPr>
          <a:xfrm>
            <a:off x="4376607" y="-493834"/>
            <a:ext cx="45719" cy="620326"/>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205201" y="209006"/>
            <a:ext cx="3673891" cy="1015663"/>
          </a:xfrm>
          <a:prstGeom prst="rect">
            <a:avLst/>
          </a:prstGeom>
          <a:noFill/>
        </p:spPr>
        <p:txBody>
          <a:bodyPr wrap="none" rtlCol="0">
            <a:spAutoFit/>
          </a:bodyPr>
          <a:lstStyle/>
          <a:p>
            <a:r>
              <a:rPr lang="ru-RU" sz="6000" b="1" dirty="0">
                <a:latin typeface="Arial" panose="020B0604020202020204" pitchFamily="34" charset="0"/>
                <a:cs typeface="Arial" panose="020B0604020202020204" pitchFamily="34" charset="0"/>
              </a:rPr>
              <a:t>Вопрос 5</a:t>
            </a:r>
          </a:p>
        </p:txBody>
      </p:sp>
      <p:sp>
        <p:nvSpPr>
          <p:cNvPr id="2" name="TextBox 1">
            <a:extLst>
              <a:ext uri="{FF2B5EF4-FFF2-40B4-BE49-F238E27FC236}">
                <a16:creationId xmlns:a16="http://schemas.microsoft.com/office/drawing/2014/main" id="{8CEFF96D-1E84-4807-B158-9E3832E45421}"/>
              </a:ext>
            </a:extLst>
          </p:cNvPr>
          <p:cNvSpPr txBox="1"/>
          <p:nvPr/>
        </p:nvSpPr>
        <p:spPr>
          <a:xfrm>
            <a:off x="2727710" y="1699637"/>
            <a:ext cx="8456248" cy="3477875"/>
          </a:xfrm>
          <a:prstGeom prst="rect">
            <a:avLst/>
          </a:prstGeom>
          <a:noFill/>
        </p:spPr>
        <p:txBody>
          <a:bodyPr wrap="square" rtlCol="0">
            <a:spAutoFit/>
          </a:bodyPr>
          <a:lstStyle/>
          <a:p>
            <a:r>
              <a:rPr lang="ru-RU" sz="4400" b="1" dirty="0"/>
              <a:t>После школы мы, мальчишки, Позабыв на час про книжки, Выбегаем по порядку На футбольную площадку.</a:t>
            </a:r>
          </a:p>
          <a:p>
            <a:r>
              <a:rPr lang="ru-RU" sz="4400" b="1" dirty="0"/>
              <a:t>…</a:t>
            </a:r>
          </a:p>
        </p:txBody>
      </p:sp>
      <p:sp>
        <p:nvSpPr>
          <p:cNvPr id="8" name="Овал 7"/>
          <p:cNvSpPr/>
          <p:nvPr/>
        </p:nvSpPr>
        <p:spPr>
          <a:xfrm>
            <a:off x="698612" y="2302568"/>
            <a:ext cx="2029098" cy="20290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5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4561" y="2752905"/>
            <a:ext cx="1177200" cy="1177200"/>
          </a:xfrm>
          <a:prstGeom prst="rect">
            <a:avLst/>
          </a:prstGeom>
        </p:spPr>
      </p:pic>
    </p:spTree>
    <p:extLst>
      <p:ext uri="{BB962C8B-B14F-4D97-AF65-F5344CB8AC3E}">
        <p14:creationId xmlns:p14="http://schemas.microsoft.com/office/powerpoint/2010/main" val="79931520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837"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4 Ряд - 2</a:t>
              </a:r>
            </a:p>
          </p:txBody>
        </p:sp>
      </p:grpSp>
      <p:sp>
        <p:nvSpPr>
          <p:cNvPr id="5" name="Скругленный прямоугольник 4"/>
          <p:cNvSpPr/>
          <p:nvPr/>
        </p:nvSpPr>
        <p:spPr>
          <a:xfrm>
            <a:off x="1787049"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Ответ</a:t>
            </a:r>
          </a:p>
        </p:txBody>
      </p:sp>
      <p:sp>
        <p:nvSpPr>
          <p:cNvPr id="6" name="Скругленный прямоугольник 5">
            <a:hlinkClick r:id="rId3" action="ppaction://hlinksldjump"/>
          </p:cNvPr>
          <p:cNvSpPr/>
          <p:nvPr/>
        </p:nvSpPr>
        <p:spPr>
          <a:xfrm>
            <a:off x="6803186"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426720" y="320468"/>
            <a:ext cx="11338560" cy="3539430"/>
          </a:xfrm>
          <a:prstGeom prst="rect">
            <a:avLst/>
          </a:prstGeom>
        </p:spPr>
        <p:txBody>
          <a:bodyPr wrap="square">
            <a:spAutoFit/>
          </a:bodyPr>
          <a:lstStyle/>
          <a:p>
            <a:pPr algn="ctr"/>
            <a:r>
              <a:rPr lang="ru-RU" sz="3200" b="1" dirty="0">
                <a:latin typeface="Arial" panose="020B0604020202020204" pitchFamily="34" charset="0"/>
                <a:cs typeface="Arial" panose="020B0604020202020204" pitchFamily="34" charset="0"/>
              </a:rPr>
              <a:t>Спортивные достижения  </a:t>
            </a:r>
          </a:p>
          <a:p>
            <a:pPr algn="ctr"/>
            <a:r>
              <a:rPr lang="ru-RU" sz="3200" b="1" dirty="0">
                <a:latin typeface="Arial" panose="020B0604020202020204" pitchFamily="34" charset="0"/>
                <a:cs typeface="Arial" panose="020B0604020202020204" pitchFamily="34" charset="0"/>
              </a:rPr>
              <a:t>На соревнованиях по плаванию трое спортсменов — Ирина, Павел и Олег — заняли три призовых места: первое, второе и третье. Известно, что:</a:t>
            </a:r>
          </a:p>
          <a:p>
            <a:r>
              <a:rPr lang="ru-RU" sz="3200" b="1" dirty="0">
                <a:latin typeface="Arial" panose="020B0604020202020204" pitchFamily="34" charset="0"/>
                <a:cs typeface="Arial" panose="020B0604020202020204" pitchFamily="34" charset="0"/>
              </a:rPr>
              <a:t>  			 • Ирина заняла место выше Павла.</a:t>
            </a:r>
          </a:p>
          <a:p>
            <a:r>
              <a:rPr lang="ru-RU" sz="3200" b="1" dirty="0">
                <a:latin typeface="Arial" panose="020B0604020202020204" pitchFamily="34" charset="0"/>
                <a:cs typeface="Arial" panose="020B0604020202020204" pitchFamily="34" charset="0"/>
              </a:rPr>
              <a:t>   			 • Олег не занял первое место.  </a:t>
            </a:r>
          </a:p>
          <a:p>
            <a:pPr algn="ctr"/>
            <a:r>
              <a:rPr lang="ru-RU" sz="3200" b="1" dirty="0">
                <a:latin typeface="Arial" panose="020B0604020202020204" pitchFamily="34" charset="0"/>
                <a:cs typeface="Arial" panose="020B0604020202020204" pitchFamily="34" charset="0"/>
              </a:rPr>
              <a:t>   Как распределились места между спортсменами?</a:t>
            </a:r>
          </a:p>
        </p:txBody>
      </p:sp>
      <p:sp>
        <p:nvSpPr>
          <p:cNvPr id="8" name="Прямоугольник 7"/>
          <p:cNvSpPr/>
          <p:nvPr/>
        </p:nvSpPr>
        <p:spPr>
          <a:xfrm>
            <a:off x="849086" y="3967886"/>
            <a:ext cx="10493828" cy="1323439"/>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Ирина </a:t>
            </a:r>
            <a:r>
              <a:rPr lang="ru-RU" sz="4000" dirty="0">
                <a:latin typeface="Arial" panose="020B0604020202020204" pitchFamily="34" charset="0"/>
                <a:cs typeface="Arial" panose="020B0604020202020204" pitchFamily="34" charset="0"/>
              </a:rPr>
              <a:t>-</a:t>
            </a:r>
            <a:r>
              <a:rPr lang="ru-RU" sz="4000" b="1" dirty="0">
                <a:solidFill>
                  <a:srgbClr val="00CC00"/>
                </a:solidFill>
                <a:latin typeface="Arial" panose="020B0604020202020204" pitchFamily="34" charset="0"/>
                <a:cs typeface="Arial" panose="020B0604020202020204" pitchFamily="34" charset="0"/>
              </a:rPr>
              <a:t> первая</a:t>
            </a:r>
            <a:r>
              <a:rPr lang="ru-RU" sz="4000" b="1" dirty="0">
                <a:latin typeface="Arial" panose="020B0604020202020204" pitchFamily="34" charset="0"/>
                <a:cs typeface="Arial" panose="020B0604020202020204" pitchFamily="34" charset="0"/>
              </a:rPr>
              <a:t>,</a:t>
            </a:r>
            <a:r>
              <a:rPr lang="ru-RU" sz="4000" b="1" dirty="0">
                <a:solidFill>
                  <a:srgbClr val="00CC00"/>
                </a:solidFill>
                <a:latin typeface="Arial" panose="020B0604020202020204" pitchFamily="34" charset="0"/>
                <a:cs typeface="Arial" panose="020B0604020202020204" pitchFamily="34" charset="0"/>
              </a:rPr>
              <a:t> </a:t>
            </a:r>
            <a:r>
              <a:rPr lang="ru-RU" sz="4000" b="1" dirty="0">
                <a:latin typeface="Arial" panose="020B0604020202020204" pitchFamily="34" charset="0"/>
                <a:cs typeface="Arial" panose="020B0604020202020204" pitchFamily="34" charset="0"/>
              </a:rPr>
              <a:t>Павел - </a:t>
            </a:r>
            <a:r>
              <a:rPr lang="ru-RU" sz="4000" b="1" dirty="0">
                <a:solidFill>
                  <a:srgbClr val="00CC00"/>
                </a:solidFill>
                <a:latin typeface="Arial" panose="020B0604020202020204" pitchFamily="34" charset="0"/>
                <a:cs typeface="Arial" panose="020B0604020202020204" pitchFamily="34" charset="0"/>
              </a:rPr>
              <a:t>второй</a:t>
            </a:r>
            <a:r>
              <a:rPr lang="ru-RU" sz="4000" b="1" dirty="0">
                <a:latin typeface="Arial" panose="020B0604020202020204" pitchFamily="34" charset="0"/>
                <a:cs typeface="Arial" panose="020B0604020202020204" pitchFamily="34" charset="0"/>
              </a:rPr>
              <a:t>,</a:t>
            </a:r>
            <a:r>
              <a:rPr lang="ru-RU" sz="4000" b="1" dirty="0">
                <a:solidFill>
                  <a:srgbClr val="00CC00"/>
                </a:solidFill>
                <a:latin typeface="Arial" panose="020B0604020202020204" pitchFamily="34" charset="0"/>
                <a:cs typeface="Arial" panose="020B0604020202020204" pitchFamily="34" charset="0"/>
              </a:rPr>
              <a:t> </a:t>
            </a:r>
          </a:p>
          <a:p>
            <a:pPr algn="ctr"/>
            <a:r>
              <a:rPr lang="ru-RU" sz="4000" b="1" dirty="0">
                <a:latin typeface="Arial" panose="020B0604020202020204" pitchFamily="34" charset="0"/>
                <a:cs typeface="Arial" panose="020B0604020202020204" pitchFamily="34" charset="0"/>
              </a:rPr>
              <a:t>Олег -</a:t>
            </a:r>
            <a:r>
              <a:rPr lang="ru-RU" sz="4000" b="1" dirty="0">
                <a:solidFill>
                  <a:srgbClr val="00CC00"/>
                </a:solidFill>
                <a:latin typeface="Arial" panose="020B0604020202020204" pitchFamily="34" charset="0"/>
                <a:cs typeface="Arial" panose="020B0604020202020204" pitchFamily="34" charset="0"/>
              </a:rPr>
              <a:t> третий</a:t>
            </a:r>
            <a:endParaRPr lang="ru-RU" sz="4800" b="1" dirty="0">
              <a:solidFill>
                <a:srgbClr val="00CC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19160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nextCondLst>
                <p:cond evt="onClick" delay="0">
                  <p:tgtEl>
                    <p:spTgt spid="5"/>
                  </p:tgtEl>
                </p:cond>
              </p:nextCondLst>
            </p:seq>
          </p:childTnLst>
        </p:cTn>
      </p:par>
    </p:tnLst>
    <p:bldLst>
      <p:bldP spid="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4 Ряд - 3</a:t>
              </a:r>
            </a:p>
          </p:txBody>
        </p:sp>
      </p:grpSp>
      <p:sp>
        <p:nvSpPr>
          <p:cNvPr id="6" name="Скругленный прямоугольник 5">
            <a:hlinkClick r:id="rId3" action="ppaction://hlinksldjump"/>
          </p:cNvPr>
          <p:cNvSpPr/>
          <p:nvPr/>
        </p:nvSpPr>
        <p:spPr>
          <a:xfrm>
            <a:off x="4288971"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853440" y="1474629"/>
            <a:ext cx="10485120" cy="1323439"/>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Составьте небольшую спортивную </a:t>
            </a:r>
            <a:r>
              <a:rPr lang="ru-RU" sz="4000" b="1" dirty="0" err="1">
                <a:latin typeface="Arial" panose="020B0604020202020204" pitchFamily="34" charset="0"/>
                <a:cs typeface="Arial" panose="020B0604020202020204" pitchFamily="34" charset="0"/>
              </a:rPr>
              <a:t>кричалку</a:t>
            </a:r>
            <a:r>
              <a:rPr lang="ru-RU" sz="4000" b="1" dirty="0">
                <a:latin typeface="Arial" panose="020B0604020202020204" pitchFamily="34" charset="0"/>
                <a:cs typeface="Arial" panose="020B0604020202020204" pitchFamily="34" charset="0"/>
              </a:rPr>
              <a:t> (минимум 6 слов)</a:t>
            </a:r>
          </a:p>
        </p:txBody>
      </p:sp>
    </p:spTree>
    <p:extLst>
      <p:ext uri="{BB962C8B-B14F-4D97-AF65-F5344CB8AC3E}">
        <p14:creationId xmlns:p14="http://schemas.microsoft.com/office/powerpoint/2010/main" val="19868542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p:cNvSpPr/>
          <p:nvPr/>
        </p:nvSpPr>
        <p:spPr>
          <a:xfrm>
            <a:off x="-264160" y="852667"/>
            <a:ext cx="12669520" cy="5475317"/>
          </a:xfrm>
          <a:prstGeom prst="rect">
            <a:avLst/>
          </a:prstGeom>
          <a:solidFill>
            <a:schemeClr val="bg1"/>
          </a:solidFill>
          <a:ln>
            <a:noFill/>
          </a:ln>
          <a:effectLst>
            <a:softEdge rad="838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788661" y="0"/>
            <a:ext cx="5823141" cy="2272937"/>
          </a:xfrm>
          <a:prstGeom prst="rect">
            <a:avLst/>
          </a:prstGeom>
          <a:solidFill>
            <a:schemeClr val="bg1"/>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4 Ряд - 4</a:t>
              </a:r>
            </a:p>
          </p:txBody>
        </p:sp>
      </p:grpSp>
      <p:sp>
        <p:nvSpPr>
          <p:cNvPr id="5" name="Скругленный прямоугольник 4"/>
          <p:cNvSpPr/>
          <p:nvPr/>
        </p:nvSpPr>
        <p:spPr>
          <a:xfrm>
            <a:off x="1668162" y="5473994"/>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Ответ</a:t>
            </a:r>
          </a:p>
        </p:txBody>
      </p:sp>
      <p:sp>
        <p:nvSpPr>
          <p:cNvPr id="6" name="Скругленный прямоугольник 5">
            <a:hlinkClick r:id="rId3" action="ppaction://hlinksldjump"/>
          </p:cNvPr>
          <p:cNvSpPr/>
          <p:nvPr/>
        </p:nvSpPr>
        <p:spPr>
          <a:xfrm>
            <a:off x="6488362" y="5473994"/>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2915684" y="285667"/>
            <a:ext cx="6360633" cy="1323439"/>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В каком порядке идут цвета на логотипе?</a:t>
            </a:r>
          </a:p>
        </p:txBody>
      </p:sp>
      <p:pic>
        <p:nvPicPr>
          <p:cNvPr id="11" name="Рисунок 10"/>
          <p:cNvPicPr>
            <a:picLocks noChangeAspect="1"/>
          </p:cNvPicPr>
          <p:nvPr/>
        </p:nvPicPr>
        <p:blipFill>
          <a:blip r:embed="rId4"/>
          <a:stretch>
            <a:fillRect/>
          </a:stretch>
        </p:blipFill>
        <p:spPr>
          <a:xfrm>
            <a:off x="3036729" y="1726219"/>
            <a:ext cx="5660914" cy="3161213"/>
          </a:xfrm>
          <a:prstGeom prst="rect">
            <a:avLst/>
          </a:prstGeom>
        </p:spPr>
      </p:pic>
      <p:grpSp>
        <p:nvGrpSpPr>
          <p:cNvPr id="16" name="Группа 15"/>
          <p:cNvGrpSpPr/>
          <p:nvPr/>
        </p:nvGrpSpPr>
        <p:grpSpPr>
          <a:xfrm>
            <a:off x="972335" y="1869303"/>
            <a:ext cx="10387868" cy="3161213"/>
            <a:chOff x="795988" y="1726219"/>
            <a:chExt cx="10387868" cy="3161213"/>
          </a:xfrm>
        </p:grpSpPr>
        <p:pic>
          <p:nvPicPr>
            <p:cNvPr id="15" name="Рисунок 14"/>
            <p:cNvPicPr>
              <a:picLocks noChangeAspect="1"/>
            </p:cNvPicPr>
            <p:nvPr/>
          </p:nvPicPr>
          <p:blipFill>
            <a:blip r:embed="rId4"/>
            <a:stretch>
              <a:fillRect/>
            </a:stretch>
          </p:blipFill>
          <p:spPr>
            <a:xfrm>
              <a:off x="795988" y="1726219"/>
              <a:ext cx="5660914" cy="3161213"/>
            </a:xfrm>
            <a:prstGeom prst="rect">
              <a:avLst/>
            </a:prstGeom>
          </p:spPr>
        </p:pic>
        <p:pic>
          <p:nvPicPr>
            <p:cNvPr id="14" name="Рисунок 13"/>
            <p:cNvPicPr>
              <a:picLocks noChangeAspect="1"/>
            </p:cNvPicPr>
            <p:nvPr/>
          </p:nvPicPr>
          <p:blipFill>
            <a:blip r:embed="rId5"/>
            <a:stretch>
              <a:fillRect/>
            </a:stretch>
          </p:blipFill>
          <p:spPr>
            <a:xfrm>
              <a:off x="7307270" y="1946430"/>
              <a:ext cx="3876586" cy="2720789"/>
            </a:xfrm>
            <a:prstGeom prst="rect">
              <a:avLst/>
            </a:prstGeom>
          </p:spPr>
        </p:pic>
      </p:grpSp>
    </p:spTree>
    <p:extLst>
      <p:ext uri="{BB962C8B-B14F-4D97-AF65-F5344CB8AC3E}">
        <p14:creationId xmlns:p14="http://schemas.microsoft.com/office/powerpoint/2010/main" val="16621152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childTnLst>
              </p:cTn>
              <p:nextCondLst>
                <p:cond evt="onClick" delay="0">
                  <p:tgtEl>
                    <p:spTgt spid="5"/>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6073459" cy="3859898"/>
            <a:chOff x="0" y="0"/>
            <a:chExt cx="6073459" cy="3859898"/>
          </a:xfrm>
        </p:grpSpPr>
        <p:pic>
          <p:nvPicPr>
            <p:cNvPr id="3" name="Рисунок 2"/>
            <p:cNvPicPr>
              <a:picLocks noChangeAspect="1"/>
            </p:cNvPicPr>
            <p:nvPr/>
          </p:nvPicPr>
          <p:blipFill rotWithShape="1">
            <a:blip r:embed="rId2"/>
            <a:srcRect l="22056" t="31383"/>
            <a:stretch/>
          </p:blipFill>
          <p:spPr>
            <a:xfrm>
              <a:off x="0" y="0"/>
              <a:ext cx="6073459" cy="3859898"/>
            </a:xfrm>
            <a:prstGeom prst="rect">
              <a:avLst/>
            </a:prstGeom>
          </p:spPr>
        </p:pic>
        <p:sp>
          <p:nvSpPr>
            <p:cNvPr id="4" name="TextBox 3"/>
            <p:cNvSpPr txBox="1"/>
            <p:nvPr/>
          </p:nvSpPr>
          <p:spPr>
            <a:xfrm>
              <a:off x="179075" y="113212"/>
              <a:ext cx="1886478" cy="584775"/>
            </a:xfrm>
            <a:prstGeom prst="rect">
              <a:avLst/>
            </a:prstGeom>
            <a:noFill/>
          </p:spPr>
          <p:txBody>
            <a:bodyPr wrap="none" rtlCol="0">
              <a:spAutoFit/>
            </a:bodyPr>
            <a:lstStyle/>
            <a:p>
              <a:r>
                <a:rPr lang="ru-RU" sz="3200" b="1" dirty="0">
                  <a:latin typeface="Arial" panose="020B0604020202020204" pitchFamily="34" charset="0"/>
                  <a:cs typeface="Arial" panose="020B0604020202020204" pitchFamily="34" charset="0"/>
                </a:rPr>
                <a:t>3 Ряд - 1</a:t>
              </a:r>
            </a:p>
          </p:txBody>
        </p:sp>
      </p:grpSp>
      <p:sp>
        <p:nvSpPr>
          <p:cNvPr id="5" name="Скругленный прямоугольник 4"/>
          <p:cNvSpPr/>
          <p:nvPr/>
        </p:nvSpPr>
        <p:spPr>
          <a:xfrm>
            <a:off x="1787049"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Ответ</a:t>
            </a:r>
          </a:p>
        </p:txBody>
      </p:sp>
      <p:sp>
        <p:nvSpPr>
          <p:cNvPr id="6" name="Скругленный прямоугольник 5">
            <a:hlinkClick r:id="rId3" action="ppaction://hlinksldjump"/>
          </p:cNvPr>
          <p:cNvSpPr/>
          <p:nvPr/>
        </p:nvSpPr>
        <p:spPr>
          <a:xfrm>
            <a:off x="6803186" y="5399313"/>
            <a:ext cx="3614058" cy="914400"/>
          </a:xfrm>
          <a:prstGeom prst="roundRect">
            <a:avLst>
              <a:gd name="adj" fmla="val 50000"/>
            </a:avLst>
          </a:prstGeom>
          <a:solidFill>
            <a:schemeClr val="bg1"/>
          </a:solidFill>
          <a:ln>
            <a:noFill/>
          </a:ln>
          <a:effectLst>
            <a:outerShdw blurRad="457200" sx="102000" sy="102000" algn="ctr" rotWithShape="0">
              <a:schemeClr val="tx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a:solidFill>
                  <a:schemeClr val="tx1"/>
                </a:solidFill>
                <a:latin typeface="Arial" panose="020B0604020202020204" pitchFamily="34" charset="0"/>
                <a:cs typeface="Arial" panose="020B0604020202020204" pitchFamily="34" charset="0"/>
              </a:rPr>
              <a:t>Главная</a:t>
            </a:r>
          </a:p>
        </p:txBody>
      </p:sp>
      <p:sp>
        <p:nvSpPr>
          <p:cNvPr id="7" name="Прямоугольник 6"/>
          <p:cNvSpPr/>
          <p:nvPr/>
        </p:nvSpPr>
        <p:spPr>
          <a:xfrm>
            <a:off x="853440" y="1905516"/>
            <a:ext cx="10485120" cy="1323439"/>
          </a:xfrm>
          <a:prstGeom prst="rect">
            <a:avLst/>
          </a:prstGeom>
        </p:spPr>
        <p:txBody>
          <a:bodyPr wrap="square">
            <a:spAutoFit/>
          </a:bodyPr>
          <a:lstStyle/>
          <a:p>
            <a:pPr algn="ctr"/>
            <a:r>
              <a:rPr lang="ru-RU" sz="4000" b="1" dirty="0">
                <a:latin typeface="Arial" panose="020B0604020202020204" pitchFamily="34" charset="0"/>
                <a:cs typeface="Arial" panose="020B0604020202020204" pitchFamily="34" charset="0"/>
              </a:rPr>
              <a:t>В каком виде спорта самый высокий старт?</a:t>
            </a:r>
          </a:p>
        </p:txBody>
      </p:sp>
      <p:sp>
        <p:nvSpPr>
          <p:cNvPr id="8" name="Прямоугольник 7"/>
          <p:cNvSpPr/>
          <p:nvPr/>
        </p:nvSpPr>
        <p:spPr>
          <a:xfrm>
            <a:off x="1010920" y="3567776"/>
            <a:ext cx="10170160" cy="830997"/>
          </a:xfrm>
          <a:prstGeom prst="rect">
            <a:avLst/>
          </a:prstGeom>
        </p:spPr>
        <p:txBody>
          <a:bodyPr wrap="square">
            <a:spAutoFit/>
          </a:bodyPr>
          <a:lstStyle/>
          <a:p>
            <a:pPr algn="ctr"/>
            <a:r>
              <a:rPr lang="ru-RU" sz="4800" b="1" dirty="0">
                <a:solidFill>
                  <a:srgbClr val="00CC00"/>
                </a:solidFill>
                <a:latin typeface="Arial" panose="020B0604020202020204" pitchFamily="34" charset="0"/>
                <a:cs typeface="Arial" panose="020B0604020202020204" pitchFamily="34" charset="0"/>
              </a:rPr>
              <a:t>Парашютный спорт</a:t>
            </a:r>
          </a:p>
        </p:txBody>
      </p:sp>
    </p:spTree>
    <p:extLst>
      <p:ext uri="{BB962C8B-B14F-4D97-AF65-F5344CB8AC3E}">
        <p14:creationId xmlns:p14="http://schemas.microsoft.com/office/powerpoint/2010/main" val="26516618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nextCondLst>
                <p:cond evt="onClick" delay="0">
                  <p:tgtEl>
                    <p:spTgt spid="5"/>
                  </p:tgtEl>
                </p:cond>
              </p:nextCondLst>
            </p:seq>
          </p:childTnLst>
        </p:cTn>
      </p:par>
    </p:tnLst>
    <p:bldLst>
      <p:bldP spid="8"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3918717" y="-115421"/>
            <a:ext cx="4354566" cy="2484481"/>
          </a:xfrm>
          <a:prstGeom prst="roundRect">
            <a:avLst/>
          </a:prstGeom>
          <a:solidFill>
            <a:schemeClr val="bg1">
              <a:alpha val="75000"/>
            </a:schemeClr>
          </a:solidFill>
          <a:ln>
            <a:noFill/>
          </a:ln>
          <a:effectLst>
            <a:softEdge rad="723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4448241" y="264160"/>
            <a:ext cx="3295518" cy="1200329"/>
          </a:xfrm>
          <a:prstGeom prst="rect">
            <a:avLst/>
          </a:prstGeom>
          <a:noFill/>
        </p:spPr>
        <p:txBody>
          <a:bodyPr wrap="none" rtlCol="0">
            <a:spAutoFit/>
          </a:bodyPr>
          <a:lstStyle/>
          <a:p>
            <a:r>
              <a:rPr lang="ru-RU" sz="7200" b="1" dirty="0">
                <a:latin typeface="Arial" panose="020B0604020202020204" pitchFamily="34" charset="0"/>
                <a:cs typeface="Arial" panose="020B0604020202020204" pitchFamily="34" charset="0"/>
              </a:rPr>
              <a:t>ИТОГИ</a:t>
            </a:r>
          </a:p>
        </p:txBody>
      </p:sp>
    </p:spTree>
    <p:extLst>
      <p:ext uri="{BB962C8B-B14F-4D97-AF65-F5344CB8AC3E}">
        <p14:creationId xmlns:p14="http://schemas.microsoft.com/office/powerpoint/2010/main" val="298992958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79829" y="2270036"/>
            <a:ext cx="10432343" cy="1200329"/>
          </a:xfrm>
          <a:prstGeom prst="rect">
            <a:avLst/>
          </a:prstGeom>
          <a:noFill/>
        </p:spPr>
        <p:txBody>
          <a:bodyPr wrap="none" rtlCol="0">
            <a:spAutoFit/>
          </a:bodyPr>
          <a:lstStyle/>
          <a:p>
            <a:r>
              <a:rPr lang="ru-RU" sz="7200" b="1" dirty="0">
                <a:latin typeface="Arial" panose="020B0604020202020204" pitchFamily="34" charset="0"/>
                <a:cs typeface="Arial" panose="020B0604020202020204" pitchFamily="34" charset="0"/>
              </a:rPr>
              <a:t>Спасибо за внимание!</a:t>
            </a:r>
          </a:p>
        </p:txBody>
      </p:sp>
    </p:spTree>
    <p:extLst>
      <p:ext uri="{BB962C8B-B14F-4D97-AF65-F5344CB8AC3E}">
        <p14:creationId xmlns:p14="http://schemas.microsoft.com/office/powerpoint/2010/main" val="2227634057"/>
      </p:ext>
    </p:extLst>
  </p:cSld>
  <p:clrMapOvr>
    <a:masterClrMapping/>
  </p:clrMapOvr>
</p:sld>
</file>

<file path=ppt/theme/theme1.xml><?xml version="1.0" encoding="utf-8"?>
<a:theme xmlns:a="http://schemas.openxmlformats.org/drawingml/2006/main" name="Тема Office">
  <a:themeElements>
    <a:clrScheme name="Другая 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660033"/>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TotalTime>
  <Words>1647</Words>
  <Application>Microsoft Office PowerPoint</Application>
  <PresentationFormat>Широкоэкранный</PresentationFormat>
  <Paragraphs>355</Paragraphs>
  <Slides>95</Slides>
  <Notes>0</Notes>
  <HiddenSlides>0</HiddenSlides>
  <MMClips>28</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95</vt:i4>
      </vt:variant>
    </vt:vector>
  </HeadingPairs>
  <TitlesOfParts>
    <vt:vector size="101" baseType="lpstr">
      <vt:lpstr>Arial</vt:lpstr>
      <vt:lpstr>Calibri</vt:lpstr>
      <vt:lpstr>Calibri Light</vt:lpstr>
      <vt:lpstr>Wingdings</vt:lpstr>
      <vt:lpstr>XO Thames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Danil</dc:creator>
  <cp:lastModifiedBy>Danil</cp:lastModifiedBy>
  <cp:revision>288</cp:revision>
  <dcterms:created xsi:type="dcterms:W3CDTF">2024-11-11T19:25:01Z</dcterms:created>
  <dcterms:modified xsi:type="dcterms:W3CDTF">2025-03-31T19:06:12Z</dcterms:modified>
</cp:coreProperties>
</file>