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1" y="1994444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Психолого-педагогический класс с историко-проектной направленностью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история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917" y="199696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448" y="979307"/>
            <a:ext cx="108732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Капитан: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Кутявин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Александр Сергеевич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Кулёмин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Никита Алексеевич, Братухин Иван Николаевич,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Балтина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Виктория Леонидовна, Новикова Диана Владимировна. Студенты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ФГБОУ 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Глазовский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государственный педагогический институт им. В.Г. Короленко»,  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Глазов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Варина Светлана Владимировна,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СОШ села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Гордино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Афанасьевского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района, Кировской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Методист: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Сергеев Егор Викторович, заместитель директора по ВР, МБОУ «СОШ №12», г. Глазов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104" y="1571246"/>
            <a:ext cx="10873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Отсутствие осознанного выбора профессии и профиля внутри неё среди абитуриентов педагогических ВУЗов, что приводит к отсеву среди студентов, а также нехватке педагогических кадров при стабильном количестве выпускников.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0151" y="2633062"/>
            <a:ext cx="10831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Противоречие стабильного количества выпускников педагогических вузов, но нехватка педагогических кадров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стране.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0005" y="1500809"/>
            <a:ext cx="10829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23232"/>
                </a:solidFill>
                <a:latin typeface="Roboto" panose="02000000000000000000" pitchFamily="2" charset="0"/>
              </a:rPr>
              <a:t>Разработать и апробировать систему психолого-педагогического сопровождения школьников, в том числе с использованием дистанционных технологий, для выявления их педагогической направленности в области историко-проектной деятельности.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061" y="1488302"/>
            <a:ext cx="1081752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Программа психолого-педагогического сопровождения школьников в процессе профессионального самоопределения на специальности педагогической направленности (в рамках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 профильной подготовки), апробированная на психолого-педагогическом классе при ГГПИ (кафедра истории и СГД).</a:t>
            </a:r>
          </a:p>
          <a:p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164" y="1662166"/>
            <a:ext cx="10882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«Учитель в массы»: психолого-педагогический класс с историко-проектной направленностью</a:t>
            </a:r>
            <a:endParaRPr lang="ru-RU" sz="2400" i="1" dirty="0">
              <a:effectLst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195</Words>
  <Application>Microsoft Office PowerPoint</Application>
  <PresentationFormat>Произвольный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48</cp:revision>
  <dcterms:created xsi:type="dcterms:W3CDTF">2021-03-02T07:04:14Z</dcterms:created>
  <dcterms:modified xsi:type="dcterms:W3CDTF">2021-11-09T19:04:27Z</dcterms:modified>
</cp:coreProperties>
</file>