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466" r:id="rId3"/>
    <p:sldId id="490" r:id="rId4"/>
    <p:sldId id="494" r:id="rId5"/>
    <p:sldId id="495" r:id="rId6"/>
    <p:sldId id="496" r:id="rId7"/>
  </p:sldIdLst>
  <p:sldSz cx="9144000" cy="5143500" type="screen16x9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8">
          <p15:clr>
            <a:srgbClr val="A4A3A4"/>
          </p15:clr>
        </p15:guide>
        <p15:guide id="2" pos="29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  <a:srgbClr val="FBF9FA"/>
    <a:srgbClr val="8EB3CE"/>
    <a:srgbClr val="00BADB"/>
    <a:srgbClr val="D9D9D9"/>
    <a:srgbClr val="F5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700" autoAdjust="0"/>
  </p:normalViewPr>
  <p:slideViewPr>
    <p:cSldViewPr>
      <p:cViewPr>
        <p:scale>
          <a:sx n="80" d="100"/>
          <a:sy n="80" d="100"/>
        </p:scale>
        <p:origin x="1526" y="576"/>
      </p:cViewPr>
      <p:guideLst>
        <p:guide orient="horz" pos="1638"/>
        <p:guide pos="29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9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Elsie" panose="02000000000000000000" charset="0"/>
              <a:ea typeface="Elsie" panose="02000000000000000000" charset="0"/>
              <a:cs typeface="Elsie" panose="02000000000000000000" charset="0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ea typeface="Elsie" panose="02000000000000000000" charset="0"/>
              </a:rPr>
              <a:t>2024/12/3</a:t>
            </a:fld>
            <a:endParaRPr lang="zh-CN" altLang="en-US">
              <a:ea typeface="Elsie" panose="02000000000000000000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Elsie" panose="02000000000000000000" charset="0"/>
              <a:ea typeface="Elsie" panose="02000000000000000000" charset="0"/>
              <a:cs typeface="Elsie" panose="02000000000000000000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ea typeface="Elsie" panose="02000000000000000000" charset="0"/>
              </a:rPr>
              <a:t>‹#›</a:t>
            </a:fld>
            <a:endParaRPr lang="zh-CN" altLang="en-US">
              <a:ea typeface="Elsie" panose="020000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Elsie" panose="02000000000000000000" charset="0"/>
                <a:ea typeface="Elsie" panose="02000000000000000000" charset="0"/>
                <a:cs typeface="Elsie" panose="02000000000000000000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Elsie" panose="02000000000000000000" charset="0"/>
                <a:ea typeface="Elsie" panose="02000000000000000000" charset="0"/>
                <a:cs typeface="Elsie" panose="02000000000000000000" charset="0"/>
              </a:defRPr>
            </a:lvl1pPr>
          </a:lstStyle>
          <a:p>
            <a:fld id="{8AADD754-F49E-4351-AAFE-19D83F43501C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Elsie" panose="02000000000000000000" charset="0"/>
                <a:ea typeface="Elsie" panose="02000000000000000000" charset="0"/>
                <a:cs typeface="Elsie" panose="02000000000000000000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Elsie" panose="02000000000000000000" charset="0"/>
                <a:ea typeface="Elsie" panose="02000000000000000000" charset="0"/>
                <a:cs typeface="Elsie" panose="02000000000000000000" charset="0"/>
              </a:defRPr>
            </a:lvl1pPr>
          </a:lstStyle>
          <a:p>
            <a:fld id="{B78F6036-E835-44CB-A25A-34C755DFD5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Elsie" panose="02000000000000000000" charset="0"/>
        <a:ea typeface="Elsie" panose="02000000000000000000" charset="0"/>
        <a:cs typeface="Elsie" panose="02000000000000000000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Elsie" panose="02000000000000000000" charset="0"/>
        <a:ea typeface="Elsie" panose="02000000000000000000" charset="0"/>
        <a:cs typeface="Elsie" panose="02000000000000000000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Elsie" panose="02000000000000000000" charset="0"/>
        <a:ea typeface="Elsie" panose="02000000000000000000" charset="0"/>
        <a:cs typeface="Elsie" panose="02000000000000000000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Elsie" panose="02000000000000000000" charset="0"/>
        <a:ea typeface="Elsie" panose="02000000000000000000" charset="0"/>
        <a:cs typeface="Elsie" panose="02000000000000000000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Elsie" panose="02000000000000000000" charset="0"/>
        <a:ea typeface="Elsie" panose="02000000000000000000" charset="0"/>
        <a:cs typeface="Elsie" panose="02000000000000000000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30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1B6A-AEF1-4ACD-BD61-958570690F55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3380282" y="209773"/>
            <a:ext cx="2383790" cy="414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100" dirty="0">
                <a:solidFill>
                  <a:schemeClr val="tx1">
                    <a:lumMod val="75000"/>
                    <a:lumOff val="25000"/>
                  </a:schemeClr>
                </a:solidFill>
                <a:cs typeface="Elsie" panose="02000000000000000000" charset="0"/>
              </a:rPr>
              <a:t>Teaching overview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3793667" y="186913"/>
            <a:ext cx="1650365" cy="414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100" dirty="0">
                <a:solidFill>
                  <a:schemeClr val="tx1">
                    <a:lumMod val="75000"/>
                    <a:lumOff val="25000"/>
                  </a:schemeClr>
                </a:solidFill>
                <a:cs typeface="Elsie" panose="02000000000000000000" charset="0"/>
              </a:rPr>
              <a:t>Major topics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3553002" y="209773"/>
            <a:ext cx="2038350" cy="414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100" dirty="0">
                <a:solidFill>
                  <a:schemeClr val="tx1">
                    <a:lumMod val="75000"/>
                    <a:lumOff val="25000"/>
                  </a:schemeClr>
                </a:solidFill>
                <a:cs typeface="Elsie" panose="02000000000000000000" charset="0"/>
              </a:rPr>
              <a:t>Public speaking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3793667" y="186913"/>
            <a:ext cx="1390015" cy="414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100" dirty="0">
                <a:solidFill>
                  <a:schemeClr val="tx1">
                    <a:lumMod val="75000"/>
                    <a:lumOff val="25000"/>
                  </a:schemeClr>
                </a:solidFill>
                <a:cs typeface="Elsie" panose="02000000000000000000" charset="0"/>
              </a:rPr>
              <a:t>Education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3449497" y="209773"/>
            <a:ext cx="2245995" cy="414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100" dirty="0">
                <a:solidFill>
                  <a:schemeClr val="tx1">
                    <a:lumMod val="75000"/>
                    <a:lumOff val="25000"/>
                  </a:schemeClr>
                </a:solidFill>
                <a:cs typeface="Elsie" panose="02000000000000000000" charset="0"/>
              </a:rPr>
              <a:t>Open courseware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8" y="676"/>
            <a:ext cx="9143998" cy="51428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Elsie" panose="02000000000000000000" charset="0"/>
                <a:ea typeface="Elsie" panose="02000000000000000000" charset="0"/>
                <a:cs typeface="Elsie" panose="02000000000000000000" charset="0"/>
              </a:defRPr>
            </a:lvl1pPr>
          </a:lstStyle>
          <a:p>
            <a:fld id="{0CEB1B6A-AEF1-4ACD-BD61-958570690F55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Elsie" panose="02000000000000000000" charset="0"/>
                <a:ea typeface="Elsie" panose="02000000000000000000" charset="0"/>
                <a:cs typeface="Elsie" panose="02000000000000000000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Elsie" panose="02000000000000000000" charset="0"/>
                <a:ea typeface="Elsie" panose="02000000000000000000" charset="0"/>
                <a:cs typeface="Elsie" panose="02000000000000000000" charset="0"/>
              </a:defRPr>
            </a:lvl1pPr>
          </a:lstStyle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Elsie" panose="02000000000000000000" charset="0"/>
          <a:ea typeface="Elsie" panose="02000000000000000000" charset="0"/>
          <a:cs typeface="Elsie" panose="02000000000000000000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Elsie" panose="02000000000000000000" charset="0"/>
          <a:ea typeface="Elsie" panose="02000000000000000000" charset="0"/>
          <a:cs typeface="Elsie" panose="02000000000000000000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Elsie" panose="02000000000000000000" charset="0"/>
          <a:ea typeface="Elsie" panose="02000000000000000000" charset="0"/>
          <a:cs typeface="Elsie" panose="02000000000000000000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Elsie" panose="02000000000000000000" charset="0"/>
          <a:ea typeface="Elsie" panose="02000000000000000000" charset="0"/>
          <a:cs typeface="Elsie" panose="02000000000000000000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Elsie" panose="02000000000000000000" charset="0"/>
          <a:ea typeface="Elsie" panose="02000000000000000000" charset="0"/>
          <a:cs typeface="Elsie" panose="02000000000000000000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Elsie" panose="02000000000000000000" charset="0"/>
          <a:ea typeface="Elsie" panose="02000000000000000000" charset="0"/>
          <a:cs typeface="Elsie" panose="02000000000000000000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371600" y="1047750"/>
            <a:ext cx="65151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zh-CN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Elsie" panose="02000000000000000000" charset="0"/>
                <a:ea typeface="Elsie" panose="02000000000000000000" charset="0"/>
                <a:cs typeface="Elsie" panose="02000000000000000000" charset="0"/>
              </a:rPr>
              <a:t>Енот </a:t>
            </a:r>
            <a:r>
              <a:rPr lang="ru-RU" altLang="zh-CN" sz="6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Elsie" panose="02000000000000000000" charset="0"/>
                <a:ea typeface="Elsie" panose="02000000000000000000" charset="0"/>
                <a:cs typeface="Elsie" panose="02000000000000000000" charset="0"/>
              </a:rPr>
              <a:t>Читалкин</a:t>
            </a:r>
            <a:endParaRPr lang="ru-RU" altLang="zh-CN" sz="6000" dirty="0">
              <a:solidFill>
                <a:schemeClr val="tx1">
                  <a:lumMod val="65000"/>
                  <a:lumOff val="35000"/>
                </a:schemeClr>
              </a:solidFill>
              <a:latin typeface="Elsie" panose="02000000000000000000" charset="0"/>
              <a:ea typeface="Elsie" panose="02000000000000000000" charset="0"/>
              <a:cs typeface="Elsie" panose="02000000000000000000" charset="0"/>
            </a:endParaRPr>
          </a:p>
          <a:p>
            <a:pPr algn="ctr"/>
            <a:r>
              <a:rPr lang="ru-RU" altLang="zh-CN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Elsie" panose="02000000000000000000" charset="0"/>
                <a:ea typeface="Elsie" panose="02000000000000000000" charset="0"/>
                <a:cs typeface="Elsie" panose="02000000000000000000" charset="0"/>
              </a:rPr>
              <a:t>и полицейский</a:t>
            </a:r>
            <a:endParaRPr lang="zh-CN" altLang="en-US" sz="6000" dirty="0">
              <a:solidFill>
                <a:schemeClr val="tx1">
                  <a:lumMod val="65000"/>
                  <a:lumOff val="35000"/>
                </a:schemeClr>
              </a:solidFill>
              <a:latin typeface="Elsie" panose="02000000000000000000" charset="0"/>
              <a:ea typeface="Elsie" panose="02000000000000000000" charset="0"/>
              <a:cs typeface="Elsie" panose="02000000000000000000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>
          <a:xfrm>
            <a:off x="4027170" y="1047522"/>
            <a:ext cx="108966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Elsie" panose="02000000000000000000" charset="0"/>
                <a:ea typeface="Elsie" panose="02000000000000000000" charset="0"/>
                <a:cs typeface="Elsie" panose="02000000000000000000" charset="0"/>
              </a:rPr>
              <a:t>01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905000" y="2190750"/>
            <a:ext cx="5334000" cy="69801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80000"/>
              </a:lnSpc>
            </a:pPr>
            <a:r>
              <a:rPr lang="ru-RU" altLang="zh-CN" sz="4800" b="1" dirty="0">
                <a:solidFill>
                  <a:schemeClr val="accent1"/>
                </a:solidFill>
                <a:uFillTx/>
                <a:latin typeface="Elsie" panose="02000000000000000000" charset="0"/>
                <a:ea typeface="Elsie" panose="02000000000000000000" charset="0"/>
                <a:cs typeface="Elsie" panose="02000000000000000000" charset="0"/>
              </a:rPr>
              <a:t>Прочитайте текст </a:t>
            </a:r>
            <a:endParaRPr lang="zh-CN" altLang="en-US" sz="4800" b="1" dirty="0">
              <a:solidFill>
                <a:schemeClr val="accent1"/>
              </a:solidFill>
              <a:uFillTx/>
              <a:latin typeface="Elsie" panose="02000000000000000000" charset="0"/>
              <a:ea typeface="Elsie" panose="02000000000000000000" charset="0"/>
              <a:cs typeface="Elsie" panose="02000000000000000000" charset="0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2514600" y="2872740"/>
            <a:ext cx="3950970" cy="33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14000"/>
              </a:lnSpc>
            </a:pPr>
            <a:r>
              <a:rPr lang="ru-RU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Elsie" panose="02000000000000000000" charset="0"/>
                <a:ea typeface="Elsie" panose="02000000000000000000" charset="0"/>
                <a:cs typeface="Elsie" panose="02000000000000000000" charset="0"/>
              </a:rPr>
              <a:t>И ответьте на вопросы к нему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Elsie" panose="02000000000000000000" charset="0"/>
              <a:ea typeface="Elsie" panose="02000000000000000000" charset="0"/>
              <a:cs typeface="Elsie" panose="02000000000000000000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8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>
          <a:xfrm>
            <a:off x="4027170" y="1047522"/>
            <a:ext cx="1183005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Elsie" panose="02000000000000000000" charset="0"/>
                <a:ea typeface="Elsie" panose="02000000000000000000" charset="0"/>
                <a:cs typeface="Elsie" panose="02000000000000000000" charset="0"/>
              </a:rPr>
              <a:t>02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905000" y="2190750"/>
            <a:ext cx="5334000" cy="69801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80000"/>
              </a:lnSpc>
            </a:pPr>
            <a:r>
              <a:rPr lang="ru-RU" altLang="zh-CN" sz="4800" b="1" dirty="0">
                <a:solidFill>
                  <a:schemeClr val="accent1"/>
                </a:solidFill>
                <a:uFillTx/>
                <a:latin typeface="Elsie" panose="02000000000000000000" charset="0"/>
                <a:ea typeface="Elsie" panose="02000000000000000000" charset="0"/>
                <a:cs typeface="Elsie" panose="02000000000000000000" charset="0"/>
              </a:rPr>
              <a:t>Задания</a:t>
            </a:r>
            <a:endParaRPr lang="zh-CN" altLang="en-US" sz="4800" b="1" dirty="0">
              <a:solidFill>
                <a:schemeClr val="accent1"/>
              </a:solidFill>
              <a:uFillTx/>
              <a:latin typeface="Elsie" panose="02000000000000000000" charset="0"/>
              <a:ea typeface="Elsie" panose="02000000000000000000" charset="0"/>
              <a:cs typeface="Elsie" panose="02000000000000000000" charset="0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2514600" y="2872740"/>
            <a:ext cx="3950970" cy="33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14000"/>
              </a:lnSpc>
            </a:pPr>
            <a:r>
              <a:rPr lang="ru-RU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Elsie" panose="02000000000000000000" charset="0"/>
                <a:ea typeface="Elsie" panose="02000000000000000000" charset="0"/>
                <a:cs typeface="Elsie" panose="02000000000000000000" charset="0"/>
              </a:rPr>
              <a:t>Выполните задания на рабочих листах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Elsie" panose="02000000000000000000" charset="0"/>
              <a:ea typeface="Elsie" panose="02000000000000000000" charset="0"/>
              <a:cs typeface="Elsie" panose="02000000000000000000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8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EAA488-2016-2AFF-8C8A-4F4156BE1285}"/>
              </a:ext>
            </a:extLst>
          </p:cNvPr>
          <p:cNvSpPr txBox="1"/>
          <p:nvPr/>
        </p:nvSpPr>
        <p:spPr>
          <a:xfrm>
            <a:off x="647700" y="742950"/>
            <a:ext cx="7848599" cy="26561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Вставь подходящие по смыслу слова </a:t>
            </a:r>
            <a:endParaRPr lang="ru-RU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Летом я люблю гулять в ___. Там так красиво! Вокруг много зелёных ___ и ярких ___. Я часто слышу пение ___ и вижу, как прыгают ___. Однажды мы с друзьями нашли большой ___. Он был такой красивый, что мы решили его ___. Потом мы пошли к ___и устроили там пикник. Мы ели бутерброды и пили ___. Это было замечательное лето!</a:t>
            </a:r>
            <a:endParaRPr lang="ru-RU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Слова для справок: птиц, реке, лесу, сок, зверьки, цветов, сфотографировать, деревьев, гриб.</a:t>
            </a:r>
            <a:endParaRPr lang="ru-RU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72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Рисунок 1" descr="Picture background">
            <a:extLst>
              <a:ext uri="{FF2B5EF4-FFF2-40B4-BE49-F238E27FC236}">
                <a16:creationId xmlns:a16="http://schemas.microsoft.com/office/drawing/2014/main" id="{BA132BDF-175E-E5A6-C954-8766CE917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11014"/>
            <a:ext cx="1962150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Рисунок 2" descr="Picture background">
            <a:extLst>
              <a:ext uri="{FF2B5EF4-FFF2-40B4-BE49-F238E27FC236}">
                <a16:creationId xmlns:a16="http://schemas.microsoft.com/office/drawing/2014/main" id="{4842897E-184D-0D76-DEFA-B28C53C95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618" y="842739"/>
            <a:ext cx="2036763" cy="294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B80743FE-2A25-5D0E-48FA-BCFC0A5C2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5864"/>
            <a:ext cx="86868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6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2. 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Рассмотрите рекламные плакаты. Разделитесь на пары, обсудите и запишите ответы на следующие вопросы.</a:t>
            </a:r>
            <a:endParaRPr kumimoji="0" lang="ru-RU" alt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26DB92-CB0E-0C6C-E3C4-B5B77516E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3322" y="1856169"/>
            <a:ext cx="2895600" cy="143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kumimoji="0" lang="ru-RU" alt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Какова основная идея этих плакатов?</a:t>
            </a:r>
            <a:endParaRPr kumimoji="0" lang="ru-RU" alt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Кому они адресованы?</a:t>
            </a:r>
            <a:endParaRPr kumimoji="0" lang="ru-RU" alt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Какой из плакатов производит большее впечатление? Почему?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50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9C63EE-F722-5B15-EC09-BB20EF3D5351}"/>
              </a:ext>
            </a:extLst>
          </p:cNvPr>
          <p:cNvSpPr txBox="1"/>
          <p:nvPr/>
        </p:nvSpPr>
        <p:spPr>
          <a:xfrm>
            <a:off x="685800" y="438150"/>
            <a:ext cx="7924800" cy="3043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3. Возьмите интервью у своего одноклассника о чтении и любимом жанре книг, а также о любимой книге. Запишите свои вопросы и полученные ответы.</a:t>
            </a:r>
            <a:endParaRPr lang="ru-RU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Правила проведения интервью:</a:t>
            </a:r>
            <a:endParaRPr lang="ru-RU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Представиться, обозначить цель встречи. Речь должна быть доброжелательной, а вопросы должны развиваться по нарастающей.</a:t>
            </a:r>
            <a:endParaRPr lang="ru-RU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Обмен информацией. Важно, чтобы были диалог и дискуссия. Нельзя уходить от темы. Нужно</a:t>
            </a:r>
            <a:endParaRPr lang="ru-RU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всё время задавать наводящие вопросы (цепная связь).</a:t>
            </a:r>
            <a:endParaRPr lang="ru-RU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Подведение итогов встречи. Поблагодарить собеседника, подтвердить </a:t>
            </a:r>
            <a:endParaRPr lang="ru-RU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актуальность данной беседы.</a:t>
            </a:r>
            <a:endParaRPr lang="ru-RU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49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82ADB108-2F67-4B4E-A97E-19ABB6FAC58E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JCuo0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kK6jSAh+CyMpAwAAhgwAACcAAAB1bml2ZXJzYWwvZmxhc2hfcHVibGlzaGluZ19zZXR0aW5ncy54bWzVV91u2jAUvucpLE+9LGk7unYooaoKaNVaQIVt7VVlYkOsOnYW21B6tafZg+1JdhwDBbXr0h+kTQgRn5/v/J+Y8Og2FWjCcs2VjPBudQcjJmNFuRxH+MugvX2IkTZEUiKUZBGWCqOjRiXM7FBwnfSZMSCqEcBIXc9MhBNjsnoQTKfTKtdZ7rhKWAP4uhqrNMhyppk0LA8yQWbwY2YZ03iOUAIAvqmSc7VGpYJQ6JHOFbWCIU7Bc8ldUES0BdEJDrzYkMQ341xZSU+UUDnKx8MIvzs8dp+FjIdq8pRJlxPdAKIjmzqhlDsviOjzO4YSxscJuHtQw2jKqUkivFdzKCAdPEQpsH3oxKGcKMiBNHP4lBlCiSH+6O0Zdmv0guBJdCZJyuMBcJCLP8LNwfWnq17r4uy08/l60O2eDU573olCJ1jHCYN1QyE4pGwes6WdkBhD4gT8Bp0REZqFwSppITZScs05d0ZDJSD3hRa0UTpktENStlKN/g2XbZDcxWgEgYhZhI9zTgRG3BDB46WytkNtuCmq3l6VRIAF7cnQeR/fm/fZiROSa7bq1oKjXc7jxjdlBUUzZZHgNwwZhSB+m8JTwtBqcdAoV2lBhfYxSAsOFiecTRk9KnI6B/yToSswkVrQhF7NBDPewnfL79CQjVQOuIxMoLOBzrXHrz4LOCNa34OShY9b/bPTZuv6tNNsXW65AAmdEBk/ExwKztLMbASfzJBUZqEH6YiJ1awoCuW04JWJrfryMmieWuHL/NbFWIHeYEk2Y+U5hfmrB6XNJmRSDKIbrgIaRpBDSTwmMGJYF1xaVhYwJhIpKWaIxLDWtBvrCVdWA8UPsIfWL/fQ6yMui9MYVhtYzCnLS0Hu7O69r+1/ODj8WK8Gv3783H5Sab7we4I4c37jnzy58pdr/+E2DAO3pR9f2ia3/+bO7l20vpbJa6d1OShV0la/FFy3jFT3cxmpC/+S6a28YEq5AEtp7IcM1pLgKTeMvmWLvaBNXvVu9z22mTbZYMyvGY3/JmR/Wl4T1+6FYfDoxdVxUi55ColwK3F5223s13bgpvkoq1IBtPX/Do3Kb1BLAwQUAAIACACQrqNItfwJZLoCAABVCgAAIQAAAHVuaXZlcnNhbC9mbGFzaF9za2luX3NldHRpbmdzLnhtbJVWbW/iMAz+fr8Ccd/p7pWd1CExxkmTdrfpNu172po2Ik2qJGXHv784TdYEKPSwJhH7eWzHsc1StaV88WEySXPBhHwGrSkvFWq8bkKLm2nWai34LBdcA9czLmRN2HTx8af9pIlFXmKJHcixnA3JoQ8zt58xFBfj2xxliJCLuiF8/yBKMctIvi2laHlxMbVq34BklG8N8urHfLUeDMCo0vca6iin9TXKOEojQSnAlL6vUS6yGMmA+UhX9jOS04c6f/sD2o4qqi1t+QlliNaQEuIiXy9RhvHceI9fZY5ynqDhrzbQL59RBqGM7EHGzu++ogwyRNM2/9MjjRQlFjTmnH/Edw4TpDDjh1ldoVwk4IUw0MVXcOWxd70LQO5rOPcpjqsU7AnrerAQ8NEzBgstW0gTf+psqhJvj6028wGLDWHKAEJVD3oyST+RVnk3sa7H/YE3yovQl9P0kFfB2hpWXcKBu1jf41erW7srQqfvuiBDCTunDFLslT3yt6nrETJQ9shnRgt45Gx/nMGhqSP5R74l7jnP199YgRNzLJzVn7wVIz3g6KogVafwmFoUsFCYzgutAd8tTayuSyk5yinlZEdLoqngvxCX7e1lVJocGFyvne6sVFPN4FTD2RzNmg7LZc9xPzpr3JDdz0J/ue480WaL30yJ1iSvavOzpKYTxzNjYgozTU4zcE8aOMh7vhEBx8YeItVEbkG+CMHGhuFCgxrrXnTDNQRPk6AGaXK6yqlzcqr8vK0zkGvzahSUr3Ks7IAVLStm/vQrhTcoDhgD1o6qK+OPE/rel4HCNQEQmVe+a7tDZ6lbpimDHfjhDxT2ykN3S5Xp0qGGW+oH2Oiw5ZxmVE+6XdH3SrxDAv0J/KtJK3J8YBnR9ppkyt4smny/hvtcosXs1xk2X7jJ7Nn1UuTY2I8raJT47+Q/UEsDBBQAAgAIAJCuo0gqlg9n/gIAAJcLAAAmAAAAdW5pdmVyc2FsL2h0bWxfcHVibGlzaGluZ19zZXR0aW5ncy54bWzNlm9PGjEYwN/zKZouvpRT56YjdxgjGIlOiLBNX5lyLVxjr721PfB8tU+zD7ZPsqdXQIiOnUaWhRDo0z6/51/7tOHRfSrQhGnDlYzwbn0HIyZjRbkcR/jL4HT7ECNjiaREKMkiLBVGR81amOVDwU3SZ9bCUoMAI00jsxFOrM0aQTCdTuvcZNrNKpFb4Jt6rNIg08wwaZkOMkEK+LFFxgyeESoA4JsqOVNr1moIhZ70WdFcMMQpeC65C4qIM5sKHPhVQxLfjbXKJT1RQmmkx8MIvzs8dp/5Gk9q8ZRJlxLTBKET2wahlDsniOjzB4YSxscJeHuwj9GUU5tEeG/fUWB18JRSsn3kxFFOFKRA2hk+ZZZQYokfenuW3VszF3gRLSRJeTyAGeTCj3BrcHt202tfXXQuz28H3e7FoNPzTpQ6wSonDFYNheCQynXMFnZCYi2JE/AbdEZEGBYGy6L5spGSK865MRoqAakvtTAagaeiiPCx5kRgxC0RPF7MWqLHzJ5yATE43d36SFr8CPTxxgnRhi0bms8Yl8W4+U3lgqJC5UjwO4asQhBRnsK/hKHldKORVmkpFcRYZASnDE04mzJ6VGZpBvyToRswkeagCZsvE8x6C99z/oCGbKQ0cBmZwFYFOTeeX38ROCPGPELJ3Met/kWn1b7tXLba11suQEInRMYvhEMJWZrZjfBJgaSycz1IR0xyw8qiUE7LuSqx1V9fBsPTXPgyv3UxltAbLMlmrLykMH/1oLLZhEzKg+gOV4mGI8ihJJ4JEzEcdy5zVhUYE4mUFAUiMTQq4471hKvcgMQfYI82r/fQ6yMuy9EYbg6wqCnTlZA7u3vv9z98PDj81KgHv3783F6rNGvhPUGcOd/DT9Y28UUjf9oNw8D1zufbsNX5v+rCvav21yqZumxfDyoVqd2vhOtWWdU9r7Lqyl8bvaUro5IL0GbG/thAoxE85ZbRt9w0ryj8+vvXb4s3KvwGo1i7ff/fIPxo8dxaeV+FwbMPwBrIVx/TzdpvUEsDBBQAAgAIAJCuo0hocVKRmgEAAB8GAAAfAAAAdW5pdmVyc2FsL2h0bWxfc2tpbl9zZXR0aW5ncy5qc42UTW/CMAyG7/wKlF0nxD5hu6HBpEkcJo3btEMoplSkSZWkHR3iv68OX03qjsUX8vLkdewq3na61WIR6z53t+6327/7e6cBalbncO3rokVPUWdGJAuYJSmIRAILkOJ49CTvzgRlzKQznZcfaGtqfkzhP0suTB3PCAtNaIY6XBDgN6FtqMM/J7FTq2tfU63R89xaJXuRkhak7UmlU+4YdvXqVr3EAFYF6AvokkfgmQ7caiPPjg8DjDoXqTTjspyqWPXmPFrHWuVy0ZZ/VWagq0++3gP9p8HLxLMTibFvFtIw8WSI0U5mGoyBQ97HCQYJCz4HUfPtu/UH6hk3CwroIjGJPdKjG4w6nfEYGl0ajjB8TFZejW4OMJqchY3dE3e3GB4heAm6YTW+x/BAleXZPz5gplWMHWmgzZ6fUKH4IpHxIXUfg+Twsmjb1r1zoe76Y+Y9IRU8oRX1/NK22RGChgCtN5aOeU2Qd0rZCUqURA5FaNS0Kug5YsM5gvvPLuPW8miVVuOhGo5VG7heg54pJarbf126Z5irs/sFUEsDBBQAAgAIAJCuo0g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JCuo0izv7NQbQAAAHIAAAAcAAAAdW5pdmVyc2FsL2xvY2FsX3NldHRpbmdzLnhtbA3MPQ6DMAxA4Z1TWJ7K0L+NgcDGWFUqPYAVLITk2CixqnJ7sr3h0+vHfxL4cS6bacDn7YHAGm3ZdA34nadrh1CcdCEx5YBqCOPQ9GKR5MPuFRbYhQ7OM6cazi9KVb4zF1Ynr2e4RNuPFu9DcwJ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kK6jSIyYS/o+CAAAjyAAACkAAAB1bml2ZXJzYWwvc2tpbl9jdXN0b21pemF0aW9uX3NldHRpbmdzLnhtbLVa627iShL+v0/RYnWks9IqXMwtK4aVL01iDTEc7CQzu1qhBneCFdvNsRtmOOLHPs0+2D7JVrftYBMgdmYWT6JxddVX1XXrCxnEL16ob2LOAu8Pwj0W2pRzL3yOh39CaLBkPoumEY0pj+sHyqMXuuybGT4xQQNqzEnoksjVxWg8bKCR/KB+T+0bfXhra+0W6rVxC/eRgTs6jF0rxrWiw5jRauqD+hFEghvRJQ35adRBvTD6VsAMYxpxM3Tp96FS5M4PFWdwExHXA7542G2LZ59p3Rtt8aB2s9Pr4H1LVRSli/SO0TQa+17vuqc2EW60Ow1lr/VbSktBzU6ned3dN3utjgJvo+suoLTxdRe1e+12y9i3cAukkapqRkvf95TrZlMFbbh/re9HI63XaKBms6m0jX2nq4y0BgJuBTBUpS8cqBiKpnT3qqY2+woa6SNt1N5jA3f1Duq3cLfR2Lc1TWk0Ds49zC7vrgO19HQyd74DeDIEJ0dFbtVPJNdguYkiYHZosPYJpygkAf1UkzkZcpmx6NclW+/+UksTVCZzxp7ZVaQmRCALsOEJrEFdjmRs0q58YeTpyHM/1RYbzll4tWQhB6irkEUB8WvDPye5k86sjCTb0qiK3BNZ0oO6nvyUFUt1QT7Dc0loyYI1CXdj9syuFmT58hyxTeiWMnO1W9PI98IX4G5c93R8UZHvxdzkNCjYh/viKS+2hnjGVJjXxeIpJemTBfUzjQ35qSB3UPm+R45Et17scSmqNsVzSXRNnmkxAH1VPJdlQtBSjFpPPO8LcfqdA7siyr91kd0nOxoVlSTt8qIUW2/WVfNpHbFn4eyi3PuBfpXzGXSf8FlY2BBPKSExQaGwVJRSt8n5G0eM6etxLxkEoAWCm28uKUlCTrW5PrmbqtbX+XhyM5lr5k1tqCdViURZ/trq9r83O13oXKlcSST7Th2Pi1hIgnUa5bAsZzYZzwEQj+cW/uLUhuJ3ZdHJvTM2LVwbpv+pDDCd4YfaUPwuI3o/m2HLmdtj08Bz055bE0f6ZYwdbNSGX9kGrciWIs7Q1qPfEF9RBO3ZiyiKfc+VA6Jle+GGltBnTO5U05rPsO3MTN0xJ1ZtaLMo2v1VIpMNX0HyrEiMXC8mC5+6Ui2kiBxf51co+MdXHnCygHjhVRntM/XRtG7mzmQytufYMjJKbYhDFxkREZqqA81UG88AIyKwjn9MfC6zTyIg1fcrg9yaN7dj+HGEIbfe88qHH/4Ba6YYQjKlYQlBSBw8g6yz7cfJzBA+BIWIoDWJ428scgtJkw9dCWzT0ieQmrqTw3cETIYNgffCJaQOXfISeHfYttUbPNcmXyDHoTYnFYUmn6EkP1cU+optqCFslxCz1AfzRhUVIcowK5CsBpdE5Lu/Q2S5BDnhza3HNjFQhIehTGQ1xleVNdn4t3sIpKmOz1R7AgzOlm/P3paCKZELy1wJXdCGdGyI7Prt3vzHfKSaY2zMId2MyePckV1SKA3IDoWMI+JuSbikaEGXZAOVsIMx13PlmIi8NOH3jfcHIjztP7+krcsy8JdfPmBSoeGdsAz2y6AMtilr/p524bZ0Bh80ROT6WSvKOODDJtg6ttSZOfk5IYq9YOMnXfpnBOrVuKrBeteOH/dX+bD9H4yxkxasmdDRNI9VEsKwEoslBxZPv5KgaY1AXXpYhIYvTqiVAKxJimEx9AMwD+C5giEP4NFqEI9Ys00HNluPdCFOHyWEZa0mUTsdb3FG9Ckc0F9LdUGfGOyXfEq2yUYG1i4Z/jJRzm2VCkuLYzpjMNwCzOckqQDV9wJxhioHe3+HM1ckq0FhPo9s47uyun3vRa4I4OdNQN/uw54iFkiqT+Isr5NF6e8/aEgyxVmid1ptA/FaoKVjlavPH4qYjdWZfjvXVUvH4kQh6tkvLwfVIXwyduz5WNUEApRJQPhyBavwkzjnlcdKTgQGHqmAl07epiRarv777/+UhzmyJ6GilPq3qjhQ/KJr4le8f1qM0/hfJXAcVSuKypeSgumBKhMtf75yTEjQn3JkIcmyFLBAXHGVUg0lkIZRdRxVv72DKrFlUbBNBHvBiiB36uwzND65168N70j0Ao3TYcyvCiQ9L3KTV7bhcMTdcN8LaUXxH16JxOQdczpXDUOe/aFGfW/5kiy/Lhxg0ms+5LPnKnj6rWpBdz6CpK7Hq2PKxS3rWtASkvdDQ9ieXOteCYcLFZ9AD+eF+5mQR8yfiputt1e5wCAu4iCNhzwSR/rsLc8Rr9i3NHbDJ+LHwJYnHbNOwYap2CymkEXaMfdM1I6bx00px4wPzId1QU+mk4Mu0o+ldF2TN795Ba+0N5bDMSsdypl+IB7zW/Q7f8OfIx7z22JNmcC57q1Nx0N50ew6TiNRnl4mdsBDQ9mlUp7srcgjLBiLa9k4N5GUUOQMmEuHcm10vICm5SxoeYPrZywehK/blzshs9jJacfia4fCwCF965fzd8A97tPzyS3nASWYd7V8P1UBKc+pEki+Pjh2RkJFfLemn2pwECHLlej0cQ2lGJ9qwp3JNzTn5NZZPxPtLCcprbksGsh+Ltt5JZWh6OLVVLGk2C8LDepv/DSoX4rQIIU9H8BwEyxohCEHPOhyaYSKxDz7KrsKe5A70iO5M6N5AL4C7BDOSFkl5AiFxJLbqqxakpf8OOwtuefTLc1aVY6Qc87l+Q9iqI7Lya3yMX3i+fROKZWrIO11h1ws9sAc/ayUPJHllRyNVCw6ThaxnP2JbpUtPgcbTyxHWZsW6Z7v0IwfRb1+QhXwnvP+oJ5fZqFHvfmW9ZgGooB39m8O/gdQSwMEFAACAAgAkK6jSCqKN+aHEQAA8GEAABcAAAB1bml2ZXJzYWwvdW5pdmVyc2FsLnBuZ+3d+VeS2f8AcEszJ2eizcwsbZq0xQXUGjMXWmzSkXKd1FLR1GwzNTMUWVKnsUUldcpdmlzaJW3S3MAlJdSgCZXSlAqFEJUQkR0+9J2az4x+5g/4nvNwDni49znPva/73NUf3lzyOrDvm0WrF2lpaX3j7ubqo6WlA9PS0o7T09WkqHZb7tP8mRfvs2+3VhV1DVfzRSdq1/5dWlrVOH1F2ALN969i3QLjtbQWt396zyPH3I7Q0gq74O66yy8xZGIIfuVBpJIsUOajtJzPH9AGteV+tHya9SNk04+uznrL59ssmXgGKf/ouv5F2jL9+Xt0Lnl5KrRTkJWBFJlobZNiSH7uQT2fdujRUcI2JuOX/fUcWml9FaOnNIlP6yE+LlBIpume9vxm8TC7BDFcL5Gyi2Jk3K9XhZ6fp/v3j7c/rF6lLDvkti2bizvMgrpI3qYZS7uuuNw01P4a0qL194/7Nl7REYoneuamWEV1wM2Vtv/MhrTsTNbucxsjP6BB1U3KsPt3YCb7MiNmlXcjPeWEWd0Y72xQIk4fQZss+Gf2+ZRI7b4fTyuVfKwhDFY1p7rnU8Df+FnUV1ha5ZlFjWTMzv8QuRPivcTAVXd2Rr7REliTd2LZnPvNay1n/PwsogdtN0tz1fghxHvpT3Nv9RBCuZezjNMzt+yWNte9fkuNZpfR0lbuv9R355D97Batn6e/3MB7b8ScOunnNm3ZHEfNmG0P0bWE+bkaZM++XpOMNLBZ0AsgAASAABAAAkAACAABIAAEgAAQAAJAAAgAASAABIAAEAACQAAIAAEgAASAABAAAkAACAABIAAEgAAQAAJAAAgAASAABIAAEAACQAAIAAEgAASAABAAAkAACAABIAAEgAAQAAJAAAgAASAABIAAEAACQAAIAAEgAASAABAA4v8RIkXaNvKI5jIo+R/RAs+nqO1ju8MS0+bG0dM9bb8uP+BVwCqb2WEBW3rOh77PbDNeMCeioJ750YNHD85OhcT+e/v+W/I12ObIOXV9dh5MmWc+v2zn3RezylirKTr1Umib1uwq+QucYS7SkdznHuDm35OmKBvtcU5Tz9gpC0221+NFZ/q6/cFRzU1rx/IY3qP/LNDaHqJEzayA5gXLbfs4jSJhHUkZPe0Q06wSbWVxGSrMLUkiWVUMDclHSd6lF5mqJeSNhm7WjU3IJN7oTFa7qck/YynCtflE+SRFVaH+dtdNF84DRjTlnDO1Hu1CYgedgFSzRfAdeGk7K3TqTTyt5CdLo/TDYARy+0kT9QXDkFe9tG04ebupKlZIdeSjJuLgaFHfczBGcOUKnuYiH7/LecwWC7d3Y5c0CTqN4SVKPlYtH6RikGBRYiP10eSpN0yoWkobNAE3M4J/qHovDkAGmqCn/3geSeD8VlqFLDi6t3Zc/sJROE3N//L0c1JkHtO+ykWXtnmHcuNKk9gFHTQzXtz1Ulq9S9PkzN30ZXEQB8bqn8Din0jVjI3ViKEERsfG7pOl4mbxsPwx+d4rH1IIvphBi8EIiwzVjWxpUnG7WuveI4KXT5SqmY/mv1cz6g9KViG8QY3yyUZEZxWyAVmMHEA2xYFHb65/qgcWqfMmTxVlC2rWTiUHzdT08g4R9gS6XG8OB9PvP1uMPRxQw333V4Wpr3cqR4dYOCgmPLz14hoPxNkqm4iJ7mAE6hoz57vF5ifhL3xRTWZOlHbe8h7ZyBMVYj/kTiSl1jP/pDdEuSHhvlZOXgdrUpzO0PuWpTgR7J1drkrW+UXw8HJ4gr+IaVDfWZL51taE4JTR4b3gIvf9iDFT0tn/wbb0XF42GotDru28ya3JqwjhvJMGtI7suH6cfCg7ST7An+iud7D/3K+2m2mLmq08BfG99zAF16mKu1iSLwqTwPDgPJx5l0opZX6VhOK2DbR442NppJHwQbPA/CCmqSWrO6hS7BX2myrZpGbLhgzRvguEpXu3pMLwmMTbXjbwKxlmf1TZU4N/mFE6j4ktbnmAuy9u8QAzBxBbBk34n2oSkL12akfyAC/58Ll+auGXDm7nxRx8vwJaDe3s/n26NjaDKewt5QzwOTVnD4piWyNoobaLEdGQO6RWPBZ7RbqgbyM3vOMhe8qJGoaFnGpsXApjC0JXw2oXXK9Pj8aRVmw4Z2QEphNJ5IG8SO6o49PBhOblziOR07+nNzs7QDnkz2Ph1rEbRCeWOZaZIyW/9kDEBpvmMbnMW8StUVzLfqcgSH1laM1Esm+G/t2rPiBDjyoxqMBX37wxQ8+cp349tY0/7UQVEUscYjjPP98Q8bJlv8r81uDNpy8DmdyrcSUkrJJO8eBUT8e2jqxOdUdvplbx432qy4mGXYUxeg1nC0xKlWF+8IN2mX50fpgPyUXJwFUy2yOQVJGZHx0rPYYC5coeC5RenSz4jDPM2u7MB371TGQ1hKJITI4P+WsaPG6cOPGYMYDanBUja1CCA+FYpSjtJmWtvnnRa9zx4w3jYekr7oQ37TksNHPIU8Y/EF1KWpArIIz0qk/Lb6XjBDUIbGkC1cCmU1xWgHH368hpyFt06LsTmedtlZUE+q07HLvM9QY7Kj3tQJvoQritbduBqWQYicsrzBvtTaWYqj6mP8C29MnTg/kLG4pmZPiZhdGTZOXnKRetm6UkbDWZSuLa4M9RXtlg+b6o4XTVycJUSop+ruznxAbXV7pnGXmHMsAdd9I9sdbOpAr7+SC4OusJtYE4UoHJ2mlLJazvSAyw2tdJ8NQUe3EzS1CJsH//g/P93V2R6vnPX+ad6uu+rjJhFRH7u5vZkfWWA2tObEniBPJ7hzHyiSunGya4OrkiIqjZ3pN///NC9jbomzVTnnoM+JvnWNWYP0k2Fk6XPUmSfTSEo+KEvb6e0RiVEM+cEfBqOb6kGYWQBkddaJWohbgkXlJf+xg2F1fGi8ubtEBjRBKRZk7Yjh4Q2PbzvEkhBHoVo84khOMPwpeGK5HOTJlItiaUQecnr2SNOo/IC/TMF+rmml01mQQZ6bocVmYRhwUYGfcWPLOH3f1IFtP6dPDXus1/BdK11YxVi5mvtFnH2XABRJXsmibLT2Dg7Jko4T1mMoPVC1/cz9/mMlmivpLDJ6lVHblZq7KbrD1ijCnCQjx561u/p7dNWYxOeOLp5BKe1A9211S0A8eoe++uXMWpFnqpxeeDecLHBBqRSXOFLIWttBh5aVySLtc+SWmJ5D+zTiZvyn/4OKK73Sjs8/p3J6VuGMm7EWCrSj2NWgY9uITuOb4PUoBZBo9jaSY+otVZGP7oILkdq+TBwSbYhuHbHF/olsL7mfPo5MPI5FecpCwcgycy9iRZ5AfNKMj0Xl7wHxE6ZUmrVnMcm9PQIZNS+q+ZFcICaJCmPke2brbF8UHVe1IpAb/2qBGDwojMbX+F/a1LuSfxj6u9kFUtu43bVbcgVyaCqgS4ugfW1zXXB8NYbh25Mm/4+xrPDQFTJJqwWLWAc9FVrpMrayY7ZO3tqh19Vp3q/jpgh2mr67pL2eW3nTB8aHntECm07Wex/l9jLGHVq416Pfijlk5jy8Uyh91uVusrW8tduKZMRLhqe/idmuj9zpk64ddsiWqK3iIhmB4oR1qVCAY4dnAkg3cIfLikVaKyEDVYod2pKDPb9d7OE2erbZXKLAPYmPhT4Rv0zDUrN/R7kmIUDN4Jw/YT+tpfts9IVFc/nNgJCSPdQxPs5X9WJ4iQgk5tqQ2tsTqbEROww+U30+oyk7rdu9HqHG5eXgaccAyidAjGZbzwUTsS19wiRkQyGeGUQRcawjKykxdM4FRdoCgSHjBOypIPkFZEMfLe6JnDMazOzW1JrQOih2jrRKfny0oFHy9/e0GkkvOZTjOvwos2lia+r8WDoIqP7EamcrKDpbeRIV8cO7EW2URvMGwd+X2yfTBd/mWHVHTibfY+k9eO32fgAjn6uVLSQTt1TvFSEDsulOtxZkxchLHrFYxuF2LdzaVrErkhuZxtzril9p3iYCO4jx0839JZfdkqPNhWrbJiHccZwLo6X0oD8i0tYS6yD2XPxSS1cv/e7NQGHofuCUULtoueiLZyW5NRWLcE21g3SAGxzITeGUwj0AuQwc2gsC9bKeLpt9f8Q+pzQs+8tl8zpJlSO/Ne9qivFW9jPjnb4PdaFLnF49sjE26hE8LXM2YOopP0C89qwZT6cSmj5qhr+fFNher4HvIi88jv0EWC/fCoeRX9G0AukrcV1RGrvcfieMdfpoklqvO8iNAJR7Y3h9x2SpV1CCI4R+dOdPK6HP9cJeRGiZrdH+iyuUf31WD1j1TJqnP3rc9peoXTzYxId2cVqqJmhvWBt8hcJM/ALk48DCnAuh9QIhZky8YyZDUVAmevMWkGI1kFnr/2u/xfL6GHS3Vy3SFJrEx7a2Ivu0azkUgfiqc5F2meEaKIpJyIwZS+NlKw7Un1kpcWUAR+V3PaIKeke/p4DmJatPiMYnn4YGnVsM3h/HFxa/tv4g/cks8V/bo4LcVTs2U98lU26usd6DeyDeqaWG9TUwarR21WtEiLZdzaLxxcCeok7MeSLn/FYnDUT0/LdlgOecoUnTwbKE72snjpnrG4sXeNIcwdBNmVP5CSabxX1S1jWpQs0o2FAmXuYyVY6Uce4Z6qdQ6CFGiG5NEqkbMH27vcWuyJldE7aDK1MB06/WJPEV4xsvEIpaAjZ+mTpzmjob/THPPQaZR82UQheJG5i5djb9mtqIufu17M2wd1wwOO+ePLDQ6MHr9+Ct/VnVQCJvMIJKK/5Z1HTeGaXRHo2IQTV7MNbpREZVfuKl/0CuXgQ/oeXVwoRskHmSthOrnGjX6BSHLj9EceMhmOdHBSsLGxI1lDNp8b52ttcPO0T+OxmhF1g4s19BqTU88pHXS8rmf+iA8/w28WY6Kda3jdp9gWuTFo3mHNmWB9/riksoshWhzPBemBxPNWfNmSv+hu0Uyaw1sKLaXEKly35zvxHaxBFBPcYcQ5FmYr1fGEcKXOASh3KlfTS4j80DzV+Y8fQ0zX1ceIv2w9TDGSd7uYtAgmzoPfS7cqIPmCGSUSNBMtHkrrN1tp/oj0DfNTj9Y0rkWuVGwjMHPgrD2kk8tamLuHyO0fQFSJki2V8969czl25MtgkRnd5odVz4R3xWObzJgclewBWgpPnnhsIX3T0haxbP8YfuHwzH44HCMdJdx0V6qjmdOPVUlhmi6d9Mvy1hFJaznxXOyEYx3alP+C4Bkka+9ol6NjR6lDDn/W2Z7ckoByauCTq/2lZz2OEqbEO/o4Cdfwhk81z0dVKVm1kMSOwasVHCgcBbo8jTdQURHER1IRAWuVX/xODJF2w1Vnwkn8Zz9duGGqeLtwIeN1uOe3vIlGDK4Cuk7zvFAvWNZDZp9buVx3zEI7S1DPvuNEk5Wu9YjywcVvAfNtQrIaWBV2biYmC3PjreJPWtBxmOmy5+0gaNOOwl5WP31D+mRcczxfs1f85eMqrFufsOkywXM8cWNIFP/KlyUoNyVcbTZsM3/nlBMDRU2uwtMIDunhCrMTa2DUpYFnYj8Fy68k5lE+9WmPMsp/p6yS4T8Sg5WtXX8/KHKO3VDdnAginXhfc+zhTPxwvAKFibZ06ITf7GwtH96UJbLvOLl4PboYrZqpn++GhubKfH6WMaV5HxTjUdBGiW0WMj/gPehyvCKtrbvH6r/HPn9tzrR0vJCGpdOSGkmqS/LmVPcp42IhizjVZVG0zxR91lf95uN0lPKQ83gx3B7cCF03+8j/KnonpEBJb3uYmN4654Cr6eFHNrfPSbbTZNgvilkx5ywOAZmrZQzSmsv2X+vO/fEAj/8L1i9nqs+tG970b8H6RR2G8O1L/se9W1rydO9eezOg4Kdfu8RX8Rx32s25IsowsxwTpJlzBJo+ts/dZ/mcf3DceJBy4jsW2b+1HPNOs+Dw2UIaNCYZ8mNhYdfs3yeAavftvnsJhlWYFhB7mn9T60K1NC/3vQdcq3aHpv4HUEsDBBQAAgAIAJCuo0iV7pF+SwAAAGsAAAAbAAAAdW5pdmVyc2FsL3VuaXZlcnNhbC5wbmcueG1ss7GvyM1RKEstKs7Mz7NVMtQzULK34+WyKShKLctMLVeoAIoBBSFASaESyDVCcMszU0oygEIG5mYIwYzUzPSMElslCwNzuKA+0EwAUEsBAgAAFAACAAgAkK6jSA5qJE5iBAAABREAAB0AAAAAAAAAAQAAAAAAAAAAAHVuaXZlcnNhbC9jb21tb25fbWVzc2FnZXMubG5nUEsBAgAAFAACAAgAkK6jSAh+CyMpAwAAhgwAACcAAAAAAAAAAQAAAAAAnQQAAHVuaXZlcnNhbC9mbGFzaF9wdWJsaXNoaW5nX3NldHRpbmdzLnhtbFBLAQIAABQAAgAIAJCuo0i1/AlkugIAAFUKAAAhAAAAAAAAAAEAAAAAAAsIAAB1bml2ZXJzYWwvZmxhc2hfc2tpbl9zZXR0aW5ncy54bWxQSwECAAAUAAIACACQrqNIKpYPZ/4CAACXCwAAJgAAAAAAAAABAAAAAAAECwAAdW5pdmVyc2FsL2h0bWxfcHVibGlzaGluZ19zZXR0aW5ncy54bWxQSwECAAAUAAIACACQrqNIaHFSkZoBAAAfBgAAHwAAAAAAAAABAAAAAABGDgAAdW5pdmVyc2FsL2h0bWxfc2tpbl9zZXR0aW5ncy5qc1BLAQIAABQAAgAIAJCuo0g9PC/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/o+CAAAjyAAACkAAAAAAAAAAQAAAAAA6hQAAHVuaXZlcnNhbC9za2luX2N1c3RvbWl6YXRpb25fc2V0dGluZ3MueG1sUEsBAgAAFAACAAgAkK6jSCqKN+aHEQAA8GEAABcAAAAAAAAAAAAAAAAAbx0AAHVuaXZlcnNhbC91bml2ZXJzYWwucG5nUEsBAgAAFAACAAgAkK6jSJXukX5LAAAAawAAABsAAAAAAAAAAQAAAAAAKy8AAHVuaXZlcnNhbC91bml2ZXJzYWwucG5nLnhtbFBLBQYAAAAACwALAEkDAACvLwAAAAA="/>
  <p:tag name="ISPRING_PRESENTATION_TITLE" val="1"/>
  <p:tag name="ISPRING_SCORM_PASSING_SCORE" val="100.000000"/>
  <p:tag name="ISPRING_FIRST_PUBLISH" val="1"/>
  <p:tag name="ISPRING_SCORM_RATE_QUIZZES" val="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F:\VIP专区5月份上传作品\95"/>
</p:tagLst>
</file>

<file path=ppt/theme/theme1.xml><?xml version="1.0" encoding="utf-8"?>
<a:theme xmlns:a="http://schemas.openxmlformats.org/drawingml/2006/main" name="Office 主题">
  <a:themeElements>
    <a:clrScheme name="自定义 3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2BBBD8"/>
      </a:accent1>
      <a:accent2>
        <a:srgbClr val="FBB505"/>
      </a:accent2>
      <a:accent3>
        <a:srgbClr val="2BBBD8"/>
      </a:accent3>
      <a:accent4>
        <a:srgbClr val="FBB505"/>
      </a:accent4>
      <a:accent5>
        <a:srgbClr val="2BBBD8"/>
      </a:accent5>
      <a:accent6>
        <a:srgbClr val="FBB505"/>
      </a:accent6>
      <a:hlink>
        <a:srgbClr val="2BBBD8"/>
      </a:hlink>
      <a:folHlink>
        <a:srgbClr val="FBB505"/>
      </a:folHlink>
    </a:clrScheme>
    <a:fontScheme name="自定义 1">
      <a:majorFont>
        <a:latin typeface="Elsie"/>
        <a:ea typeface="Elsie"/>
        <a:cs typeface=""/>
      </a:majorFont>
      <a:minorFont>
        <a:latin typeface="Elsie"/>
        <a:ea typeface="Elsi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Elsie"/>
        <a:ea typeface=""/>
        <a:cs typeface=""/>
        <a:font script="Jpan" typeface="ＭＳ Ｐゴシック"/>
        <a:font script="Hang" typeface="맑은 고딕"/>
        <a:font script="Hans" typeface="Elsie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Elsie"/>
        <a:ea typeface=""/>
        <a:cs typeface=""/>
        <a:font script="Jpan" typeface="ＭＳ Ｐゴシック"/>
        <a:font script="Hang" typeface="맑은 고딕"/>
        <a:font script="Hans" typeface="Elsie"/>
        <a:font script="Hant" typeface="新細明體"/>
        <a:font script="Arab" typeface="Elsie"/>
        <a:font script="Hebr" typeface="Elsie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lsie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lsie"/>
        <a:ea typeface=""/>
        <a:cs typeface=""/>
        <a:font script="Jpan" typeface="ＭＳ Ｐゴシック"/>
        <a:font script="Hang" typeface="맑은 고딕"/>
        <a:font script="Hans" typeface="Elsie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Elsie"/>
        <a:ea typeface=""/>
        <a:cs typeface=""/>
        <a:font script="Jpan" typeface="ＭＳ Ｐゴシック"/>
        <a:font script="Hang" typeface="맑은 고딕"/>
        <a:font script="Hans" typeface="Elsie"/>
        <a:font script="Hant" typeface="新細明體"/>
        <a:font script="Arab" typeface="Elsie"/>
        <a:font script="Hebr" typeface="Elsie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lsie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Экран (16:9)</PresentationFormat>
  <Paragraphs>27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Aptos</vt:lpstr>
      <vt:lpstr>Arial</vt:lpstr>
      <vt:lpstr>Courier New</vt:lpstr>
      <vt:lpstr>Elsie</vt:lpstr>
      <vt:lpstr>Times New Roman</vt:lpstr>
      <vt:lpstr>Office 主题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/>
  <cp:lastModifiedBy/>
  <cp:revision>2</cp:revision>
  <dcterms:created xsi:type="dcterms:W3CDTF">2019-03-21T00:33:00Z</dcterms:created>
  <dcterms:modified xsi:type="dcterms:W3CDTF">2024-12-03T10:28:45Z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952B0C269C2E4B65B845130E1877F519</vt:lpwstr>
  </property>
  <property fmtid="{D5CDD505-2E9C-101B-9397-08002B2CF9AE}" pid="3" name="KSOProductBuildVer">
    <vt:lpwstr>2052-11.1.0.10463</vt:lpwstr>
  </property>
</Properties>
</file>