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990600" y="1996666"/>
            <a:ext cx="10172700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Образовательный </a:t>
            </a:r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ресурс </a:t>
            </a:r>
            <a:endParaRPr lang="ru-RU" sz="50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"</a:t>
            </a:r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Больше, чем проект"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762001" y="3389319"/>
            <a:ext cx="105283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т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ехнология 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548501" y="4428979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Про это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/>
              <a:t>Гаевская Наталия </a:t>
            </a:r>
            <a:r>
              <a:rPr lang="ru-RU" sz="2000" dirty="0" smtClean="0"/>
              <a:t>Андреевна,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/>
              <a:t>Белова Дарья Андреевна, </a:t>
            </a:r>
            <a:r>
              <a:rPr lang="ru-RU" sz="2000" dirty="0" err="1"/>
              <a:t>Поддубная</a:t>
            </a:r>
            <a:r>
              <a:rPr lang="ru-RU" sz="2000" dirty="0"/>
              <a:t> Алина Алексеевна, </a:t>
            </a:r>
            <a:r>
              <a:rPr lang="ru-RU" sz="2000" dirty="0" err="1"/>
              <a:t>Саввин</a:t>
            </a:r>
            <a:r>
              <a:rPr lang="ru-RU" sz="2000" dirty="0"/>
              <a:t> Никита Сергеевич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"Воронежский государственный педагогический университет«, г. </a:t>
            </a:r>
            <a:r>
              <a:rPr lang="ru-RU" sz="2000" dirty="0" smtClean="0"/>
              <a:t>Воронеж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2769425"/>
            <a:ext cx="10873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Низкий уровень знаний учащихся по проектной деятельности в ходе изучения технологии 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517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smtClean="0"/>
              <a:t>Повышение </a:t>
            </a:r>
            <a:r>
              <a:rPr lang="ru-RU" sz="2400" i="1" dirty="0" smtClean="0"/>
              <a:t>уровня осведомленности учащихся о проектной деятельности в ходе изучения предмета «Технология»</a:t>
            </a:r>
            <a:endParaRPr lang="ru-RU" sz="24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3022813"/>
            <a:ext cx="10817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Образовательный ресурс для учащихся, который содержит ряд рекомендаций от </a:t>
            </a:r>
            <a:r>
              <a:rPr lang="ru-RU" sz="2400" i="1" dirty="0" smtClean="0"/>
              <a:t>методов </a:t>
            </a:r>
            <a:r>
              <a:rPr lang="ru-RU" sz="2400" i="1" dirty="0"/>
              <a:t>мозгового штурма до полной 3-Д визуализации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105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50</cp:revision>
  <dcterms:created xsi:type="dcterms:W3CDTF">2021-03-02T07:04:14Z</dcterms:created>
  <dcterms:modified xsi:type="dcterms:W3CDTF">2021-10-26T07:54:48Z</dcterms:modified>
</cp:coreProperties>
</file>