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6" r:id="rId4"/>
    <p:sldId id="267" r:id="rId5"/>
    <p:sldId id="268" r:id="rId6"/>
    <p:sldId id="276" r:id="rId7"/>
    <p:sldId id="269" r:id="rId8"/>
    <p:sldId id="270" r:id="rId9"/>
    <p:sldId id="271" r:id="rId10"/>
    <p:sldId id="272" r:id="rId11"/>
    <p:sldId id="277" r:id="rId12"/>
    <p:sldId id="273" r:id="rId13"/>
    <p:sldId id="274" r:id="rId14"/>
    <p:sldId id="275" r:id="rId15"/>
    <p:sldId id="259" r:id="rId16"/>
    <p:sldId id="278" r:id="rId17"/>
    <p:sldId id="279" r:id="rId18"/>
    <p:sldId id="257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Wingdings 3" panose="05040102010807070707" pitchFamily="18" charset="2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</p:embeddedFont>
    <p:embeddedFont>
      <p:font typeface="Agency FB" panose="020B0503020202020204" pitchFamily="34" charset="0"/>
      <p:regular r:id="rId31"/>
      <p:bold r:id="rId32"/>
    </p:embeddedFont>
    <p:embeddedFont>
      <p:font typeface="Algerian" panose="04020705040A02060702" pitchFamily="82" charset="0"/>
      <p:regular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516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pPr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1390" y="815935"/>
            <a:ext cx="7556421" cy="29346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01014"/>
                </a:solidFill>
                <a:latin typeface="+mj-lt"/>
                <a:ea typeface="Playfair Display Bold" pitchFamily="34" charset="-122"/>
                <a:cs typeface="+mj-lt"/>
              </a:rPr>
              <a:t>Урок </a:t>
            </a:r>
            <a:r>
              <a:rPr lang="ru-RU" altLang="en-US" sz="6150" b="1" dirty="0">
                <a:solidFill>
                  <a:srgbClr val="101014"/>
                </a:solidFill>
                <a:latin typeface="+mj-lt"/>
                <a:ea typeface="Playfair Display Bold" pitchFamily="34" charset="-122"/>
                <a:cs typeface="+mj-lt"/>
              </a:rPr>
              <a:t>29</a:t>
            </a:r>
            <a:r>
              <a:rPr lang="en-US" sz="6150" b="1" dirty="0">
                <a:solidFill>
                  <a:srgbClr val="101014"/>
                </a:solidFill>
                <a:latin typeface="+mj-lt"/>
                <a:ea typeface="Playfair Display Bold" pitchFamily="34" charset="-122"/>
                <a:cs typeface="+mj-lt"/>
              </a:rPr>
              <a:t>.</a:t>
            </a:r>
            <a:r>
              <a:rPr lang="en-US" sz="6150" b="1" dirty="0">
                <a:solidFill>
                  <a:srgbClr val="101014"/>
                </a:solidFill>
                <a:latin typeface="Algerian" panose="04020705040A02060702" pitchFamily="82" charset="0"/>
                <a:ea typeface="Playfair Display Bold" pitchFamily="34" charset="-122"/>
                <a:cs typeface="Playfair Display Bold" pitchFamily="34" charset="-120"/>
              </a:rPr>
              <a:t> </a:t>
            </a:r>
            <a:endParaRPr lang="ru-RU" sz="6150" b="1" dirty="0" smtClean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  <a:p>
            <a:pPr marL="0" indent="0">
              <a:lnSpc>
                <a:spcPts val="7700"/>
              </a:lnSpc>
              <a:buNone/>
            </a:pPr>
            <a:r>
              <a:rPr lang="ru-RU" sz="6150" b="1" dirty="0" err="1" smtClean="0">
                <a:solidFill>
                  <a:srgbClr val="101014"/>
                </a:solidFill>
                <a:latin typeface="+mj-lt"/>
                <a:ea typeface="Playfair Display Bold" pitchFamily="34" charset="-122"/>
                <a:cs typeface="+mj-lt"/>
              </a:rPr>
              <a:t>Любовь - вершина добродетелей</a:t>
            </a:r>
            <a:endParaRPr lang="en-US" sz="6150" dirty="0">
              <a:latin typeface="+mj-lt"/>
              <a:cs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1390" y="4066698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altLang="en-US" sz="2400" dirty="0">
                <a:solidFill>
                  <a:srgbClr val="39393C"/>
                </a:solidFill>
                <a:latin typeface="+mj-lt"/>
                <a:ea typeface="Open Sans" pitchFamily="34" charset="-122"/>
                <a:cs typeface="+mj-lt"/>
              </a:rPr>
              <a:t>Христос утверждает, что человек должен научиться всего лишь двум важным вещам</a:t>
            </a:r>
            <a:r>
              <a:rPr lang="en-US" altLang="en-US" sz="2400" dirty="0">
                <a:solidFill>
                  <a:srgbClr val="39393C"/>
                </a:solidFill>
                <a:latin typeface="+mj-lt"/>
                <a:ea typeface="Open Sans" pitchFamily="34" charset="-122"/>
                <a:cs typeface="+mj-lt"/>
              </a:rPr>
              <a:t>: </a:t>
            </a:r>
            <a:r>
              <a:rPr lang="ru-RU" altLang="en-US" sz="2400" dirty="0">
                <a:solidFill>
                  <a:srgbClr val="39393C"/>
                </a:solidFill>
                <a:latin typeface="+mj-lt"/>
                <a:ea typeface="Open Sans" pitchFamily="34" charset="-122"/>
                <a:cs typeface="+mj-lt"/>
              </a:rPr>
              <a:t>Любить Бога и любить ближнего</a:t>
            </a:r>
          </a:p>
        </p:txBody>
      </p:sp>
      <p:sp>
        <p:nvSpPr>
          <p:cNvPr id="6" name="Text 3"/>
          <p:cNvSpPr/>
          <p:nvPr/>
        </p:nvSpPr>
        <p:spPr>
          <a:xfrm>
            <a:off x="915710" y="6556653"/>
            <a:ext cx="118943" cy="975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VV</a:t>
            </a:r>
            <a:endParaRPr lang="en-US" sz="75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t="1820" r="556" b="8702"/>
          <a:stretch>
            <a:fillRect/>
          </a:stretch>
        </p:blipFill>
        <p:spPr>
          <a:xfrm>
            <a:off x="8778875" y="339090"/>
            <a:ext cx="5365115" cy="7551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6657975" y="604520"/>
            <a:ext cx="8047355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400" b="1" dirty="0">
                <a:latin typeface="+mj-lt"/>
                <a:cs typeface="+mj-lt"/>
                <a:sym typeface="+mn-ea"/>
              </a:rPr>
              <a:t>Дополните предложение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657975" y="2011680"/>
            <a:ext cx="6824345" cy="1517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/>
              <a:t>Христос утверждает, что человек должен</a:t>
            </a:r>
          </a:p>
          <a:p>
            <a:r>
              <a:rPr lang="ru-RU" sz="2400"/>
              <a:t>_________________________ всего лишь двум важным вещам</a:t>
            </a:r>
            <a:r>
              <a:rPr lang="en-US" sz="2400"/>
              <a:t>: _____________________________________________________________________________.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604520"/>
            <a:ext cx="5417820" cy="731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6657975" y="604520"/>
            <a:ext cx="8047355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400" b="1" dirty="0">
                <a:latin typeface="+mj-lt"/>
                <a:cs typeface="+mj-lt"/>
                <a:sym typeface="+mn-ea"/>
              </a:rPr>
              <a:t>Дополните предложение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657975" y="2011680"/>
            <a:ext cx="6824345" cy="1517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/>
              <a:t>Христос утверждает, что человек </a:t>
            </a:r>
            <a:r>
              <a:rPr lang="ru-RU" sz="2400" dirty="0" smtClean="0"/>
              <a:t>должен научиться всего </a:t>
            </a:r>
            <a:r>
              <a:rPr lang="ru-RU" sz="2400" dirty="0"/>
              <a:t>лишь двум важным вещам</a:t>
            </a:r>
            <a:r>
              <a:rPr lang="en-US" sz="2400" dirty="0"/>
              <a:t>: </a:t>
            </a:r>
            <a:r>
              <a:rPr lang="ru-RU" sz="2400" dirty="0" smtClean="0"/>
              <a:t>любить Бога и любить ближнего</a:t>
            </a:r>
            <a:endParaRPr lang="en-US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604520"/>
            <a:ext cx="5417820" cy="73101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813435" y="604520"/>
            <a:ext cx="8047355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400" b="1" dirty="0">
                <a:latin typeface="+mj-lt"/>
                <a:cs typeface="+mj-lt"/>
                <a:sym typeface="+mn-ea"/>
              </a:rPr>
              <a:t>Развитие любви в жизни</a:t>
            </a: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5" y="1774825"/>
            <a:ext cx="534670" cy="857250"/>
          </a:xfrm>
          <a:prstGeom prst="rect">
            <a:avLst/>
          </a:prstGeom>
        </p:spPr>
      </p:pic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" y="4518660"/>
            <a:ext cx="516890" cy="829310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1413510" y="188372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ru-RU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Проявление доброты</a:t>
            </a: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413510" y="2515235"/>
            <a:ext cx="67970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sz="2400" b="0" i="0">
                <a:solidFill>
                  <a:srgbClr val="000000"/>
                </a:solidFill>
                <a:latin typeface="+mj-lt"/>
                <a:ea typeface="Montserrat"/>
                <a:cs typeface="+mj-lt"/>
              </a:rPr>
              <a:t>Делать маленькие добрые дела каждый день — это признак настоящей любви. Например, помочь маме по дому.</a:t>
            </a: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1413510" y="465232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en-US" altLang="en-US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Уважение</a:t>
            </a:r>
            <a:r>
              <a:rPr lang="en-US" altLang="ru-RU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 </a:t>
            </a:r>
            <a:r>
              <a:rPr lang="en-US" altLang="en-US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ко</a:t>
            </a:r>
            <a:r>
              <a:rPr lang="en-US" altLang="ru-RU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 </a:t>
            </a:r>
            <a:r>
              <a:rPr lang="en-US" altLang="en-US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всем</a:t>
            </a: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1413510" y="5283835"/>
            <a:ext cx="6800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Забота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животных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природе</a:t>
            </a:r>
            <a:r>
              <a:rPr lang="en-US" altLang="ru-RU" sz="2400"/>
              <a:t> —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тоже</a:t>
            </a:r>
            <a:r>
              <a:rPr lang="en-US" altLang="ru-RU" sz="2400"/>
              <a:t> </a:t>
            </a:r>
            <a:r>
              <a:rPr lang="en-US" altLang="en-US" sz="2400"/>
              <a:t>проявление</a:t>
            </a:r>
            <a:r>
              <a:rPr lang="en-US" altLang="ru-RU" sz="2400"/>
              <a:t> </a:t>
            </a:r>
            <a:r>
              <a:rPr lang="en-US" altLang="en-US" sz="2400"/>
              <a:t>любви</a:t>
            </a:r>
            <a:r>
              <a:rPr lang="en-US" altLang="ru-RU" sz="2400"/>
              <a:t>. </a:t>
            </a:r>
            <a:r>
              <a:rPr lang="en-US" altLang="en-US" sz="2400"/>
              <a:t>Мы</a:t>
            </a:r>
            <a:r>
              <a:rPr lang="en-US" altLang="ru-RU" sz="2400"/>
              <a:t> </a:t>
            </a:r>
            <a:r>
              <a:rPr lang="en-US" altLang="en-US" sz="2400"/>
              <a:t>должны</a:t>
            </a:r>
            <a:r>
              <a:rPr lang="en-US" altLang="ru-RU" sz="2400"/>
              <a:t> </a:t>
            </a:r>
            <a:r>
              <a:rPr lang="en-US" altLang="en-US" sz="2400"/>
              <a:t>беречь</a:t>
            </a:r>
            <a:r>
              <a:rPr lang="en-US" altLang="ru-RU" sz="2400"/>
              <a:t> </a:t>
            </a:r>
            <a:r>
              <a:rPr lang="en-US" altLang="en-US" sz="2400"/>
              <a:t>наш</a:t>
            </a:r>
            <a:r>
              <a:rPr lang="en-US" altLang="ru-RU" sz="2400"/>
              <a:t> </a:t>
            </a:r>
            <a:r>
              <a:rPr lang="en-US" altLang="en-US" sz="2400"/>
              <a:t>общий</a:t>
            </a:r>
            <a:r>
              <a:rPr lang="en-US" altLang="ru-RU" sz="2400"/>
              <a:t> </a:t>
            </a:r>
            <a:r>
              <a:rPr lang="en-US" altLang="en-US" sz="2400"/>
              <a:t>дом</a:t>
            </a:r>
            <a:r>
              <a:rPr lang="en-US" altLang="ru-RU" sz="2400"/>
              <a:t>.</a:t>
            </a:r>
          </a:p>
        </p:txBody>
      </p:sp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215" y="391160"/>
            <a:ext cx="4846320" cy="744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7078345" y="604520"/>
            <a:ext cx="8047355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400" b="1" dirty="0">
                <a:latin typeface="+mj-lt"/>
                <a:cs typeface="+mj-lt"/>
                <a:sym typeface="+mn-ea"/>
              </a:rPr>
              <a:t>Любовь и семья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0" y="4966970"/>
            <a:ext cx="549275" cy="879475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300" y="3446780"/>
            <a:ext cx="516890" cy="82931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0" y="1898650"/>
            <a:ext cx="534670" cy="8572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7842885" y="1925955"/>
            <a:ext cx="6297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Семья</a:t>
            </a:r>
            <a:r>
              <a:rPr lang="en-US" altLang="ru-RU" sz="2400"/>
              <a:t> –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первая</a:t>
            </a:r>
            <a:r>
              <a:rPr lang="en-US" altLang="ru-RU" sz="2400"/>
              <a:t> </a:t>
            </a:r>
            <a:r>
              <a:rPr lang="en-US" altLang="en-US" sz="2400"/>
              <a:t>школа</a:t>
            </a:r>
            <a:r>
              <a:rPr lang="en-US" altLang="ru-RU" sz="2400"/>
              <a:t> </a:t>
            </a:r>
            <a:r>
              <a:rPr lang="en-US" altLang="en-US" sz="2400"/>
              <a:t>любви</a:t>
            </a:r>
            <a:r>
              <a:rPr lang="en-US" altLang="ru-RU" sz="2400"/>
              <a:t>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детей</a:t>
            </a:r>
            <a:r>
              <a:rPr lang="en-US" altLang="ru-RU" sz="2400"/>
              <a:t>, </a:t>
            </a:r>
            <a:r>
              <a:rPr lang="en-US" altLang="en-US" sz="2400"/>
              <a:t>где</a:t>
            </a:r>
            <a:r>
              <a:rPr lang="en-US" altLang="ru-RU" sz="2400"/>
              <a:t> </a:t>
            </a:r>
            <a:r>
              <a:rPr lang="en-US" altLang="en-US" sz="2400"/>
              <a:t>они</a:t>
            </a:r>
            <a:r>
              <a:rPr lang="en-US" altLang="ru-RU" sz="2400"/>
              <a:t> </a:t>
            </a:r>
            <a:r>
              <a:rPr lang="en-US" altLang="en-US" sz="2400"/>
              <a:t>учатся</a:t>
            </a:r>
            <a:r>
              <a:rPr lang="en-US" altLang="ru-RU" sz="2400"/>
              <a:t> </a:t>
            </a:r>
            <a:r>
              <a:rPr lang="en-US" altLang="en-US" sz="2400"/>
              <a:t>заботиться</a:t>
            </a:r>
            <a:r>
              <a:rPr lang="en-US" altLang="ru-RU" sz="2400"/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842885" y="3261995"/>
            <a:ext cx="60610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Каждый</a:t>
            </a:r>
            <a:r>
              <a:rPr lang="en-US" altLang="ru-RU" sz="2400"/>
              <a:t> </a:t>
            </a:r>
            <a:r>
              <a:rPr lang="en-US" altLang="en-US" sz="2400"/>
              <a:t>ребенок</a:t>
            </a:r>
            <a:r>
              <a:rPr lang="en-US" altLang="ru-RU" sz="2400"/>
              <a:t> </a:t>
            </a:r>
            <a:r>
              <a:rPr lang="en-US" altLang="en-US" sz="2400"/>
              <a:t>может</a:t>
            </a:r>
            <a:r>
              <a:rPr lang="en-US" altLang="ru-RU" sz="2400"/>
              <a:t> </a:t>
            </a:r>
            <a:r>
              <a:rPr lang="en-US" altLang="en-US" sz="2400"/>
              <a:t>проявить</a:t>
            </a:r>
            <a:r>
              <a:rPr lang="en-US" altLang="ru-RU" sz="2400"/>
              <a:t> </a:t>
            </a:r>
            <a:r>
              <a:rPr lang="en-US" altLang="en-US" sz="2400"/>
              <a:t>любовь</a:t>
            </a:r>
            <a:r>
              <a:rPr lang="en-US" altLang="ru-RU" sz="2400"/>
              <a:t>, </a:t>
            </a:r>
            <a:r>
              <a:rPr lang="en-US" altLang="en-US" sz="2400"/>
              <a:t>заботясь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младших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слушая</a:t>
            </a:r>
            <a:r>
              <a:rPr lang="en-US" altLang="ru-RU" sz="2400"/>
              <a:t> </a:t>
            </a:r>
            <a:r>
              <a:rPr lang="en-US" altLang="en-US" sz="2400"/>
              <a:t>старших</a:t>
            </a:r>
            <a:r>
              <a:rPr lang="en-US" altLang="ru-RU" sz="2400"/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893685" y="4806950"/>
            <a:ext cx="6010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Уважение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помощь</a:t>
            </a:r>
            <a:r>
              <a:rPr lang="en-US" altLang="ru-RU" sz="2400"/>
              <a:t> </a:t>
            </a:r>
            <a:r>
              <a:rPr lang="en-US" altLang="en-US" sz="2400"/>
              <a:t>близким</a:t>
            </a:r>
            <a:r>
              <a:rPr lang="en-US" altLang="ru-RU" sz="2400"/>
              <a:t> </a:t>
            </a:r>
            <a:r>
              <a:rPr lang="en-US" altLang="en-US" sz="2400"/>
              <a:t>укрепляют</a:t>
            </a:r>
            <a:r>
              <a:rPr lang="en-US" altLang="ru-RU" sz="2400"/>
              <a:t> </a:t>
            </a:r>
            <a:r>
              <a:rPr lang="en-US" altLang="en-US" sz="2400"/>
              <a:t>семейные</a:t>
            </a:r>
            <a:r>
              <a:rPr lang="en-US" altLang="ru-RU" sz="2400"/>
              <a:t> </a:t>
            </a:r>
            <a:r>
              <a:rPr lang="en-US" altLang="en-US" sz="2400"/>
              <a:t>узы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создают</a:t>
            </a:r>
            <a:r>
              <a:rPr lang="en-US" altLang="ru-RU" sz="2400"/>
              <a:t> </a:t>
            </a:r>
            <a:r>
              <a:rPr lang="en-US" altLang="en-US" sz="2400"/>
              <a:t>тепло</a:t>
            </a:r>
            <a:r>
              <a:rPr lang="en-US" altLang="ru-RU" sz="2400"/>
              <a:t>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" y="836295"/>
            <a:ext cx="6410960" cy="6557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466725" y="414020"/>
            <a:ext cx="8237220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400" b="1" dirty="0">
                <a:latin typeface="+mj-lt"/>
                <a:cs typeface="+mj-lt"/>
                <a:sym typeface="+mn-ea"/>
              </a:rPr>
              <a:t>Когда любовь становится важной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5630545"/>
            <a:ext cx="549275" cy="879475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4110355"/>
            <a:ext cx="516890" cy="82931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" y="2562225"/>
            <a:ext cx="534670" cy="8572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223645" y="2589530"/>
            <a:ext cx="6297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, </a:t>
            </a:r>
            <a:r>
              <a:rPr lang="en-US" altLang="en-US" sz="2400"/>
              <a:t>когда</a:t>
            </a:r>
            <a:r>
              <a:rPr lang="en-US" altLang="ru-RU" sz="2400"/>
              <a:t> </a:t>
            </a:r>
            <a:r>
              <a:rPr lang="en-US" altLang="en-US" sz="2400"/>
              <a:t>человеку</a:t>
            </a:r>
            <a:r>
              <a:rPr lang="en-US" altLang="ru-RU" sz="2400"/>
              <a:t> </a:t>
            </a:r>
            <a:r>
              <a:rPr lang="en-US" altLang="en-US" sz="2400"/>
              <a:t>плохо</a:t>
            </a:r>
            <a:r>
              <a:rPr lang="en-US" altLang="ru-RU" sz="2400"/>
              <a:t>, </a:t>
            </a:r>
            <a:r>
              <a:rPr lang="en-US" altLang="en-US" sz="2400"/>
              <a:t>она</a:t>
            </a:r>
            <a:r>
              <a:rPr lang="en-US" altLang="ru-RU" sz="2400"/>
              <a:t> </a:t>
            </a:r>
            <a:r>
              <a:rPr lang="en-US" altLang="en-US" sz="2400"/>
              <a:t>поддерживает</a:t>
            </a:r>
            <a:r>
              <a:rPr lang="en-US" altLang="ru-RU" sz="2400"/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341755" y="4109720"/>
            <a:ext cx="6061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тяжёлые</a:t>
            </a:r>
            <a:r>
              <a:rPr lang="en-US" altLang="ru-RU" sz="2400"/>
              <a:t> </a:t>
            </a:r>
            <a:r>
              <a:rPr lang="en-US" altLang="en-US" sz="2400"/>
              <a:t>времена</a:t>
            </a:r>
            <a:r>
              <a:rPr lang="en-US" altLang="ru-RU" sz="2400"/>
              <a:t> </a:t>
            </a:r>
            <a:r>
              <a:rPr lang="en-US" altLang="en-US" sz="2400"/>
              <a:t>важно</a:t>
            </a:r>
            <a:r>
              <a:rPr lang="en-US" altLang="ru-RU" sz="2400"/>
              <a:t> </a:t>
            </a:r>
            <a:r>
              <a:rPr lang="en-US" altLang="en-US" sz="2400"/>
              <a:t>помогать</a:t>
            </a:r>
            <a:r>
              <a:rPr lang="en-US" altLang="ru-RU" sz="2400"/>
              <a:t> </a:t>
            </a:r>
            <a:r>
              <a:rPr lang="en-US" altLang="en-US" sz="2400"/>
              <a:t>друг</a:t>
            </a:r>
            <a:r>
              <a:rPr lang="en-US" altLang="ru-RU" sz="2400"/>
              <a:t> </a:t>
            </a:r>
            <a:r>
              <a:rPr lang="en-US" altLang="en-US" sz="2400"/>
              <a:t>другу</a:t>
            </a:r>
            <a:r>
              <a:rPr lang="en-US" altLang="ru-RU" sz="2400"/>
              <a:t>,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проявление</a:t>
            </a:r>
            <a:r>
              <a:rPr lang="en-US" altLang="ru-RU" sz="2400"/>
              <a:t> </a:t>
            </a:r>
            <a:r>
              <a:rPr lang="en-US" altLang="en-US" sz="2400"/>
              <a:t>любви</a:t>
            </a:r>
            <a:r>
              <a:rPr lang="en-US" altLang="ru-RU" sz="2400"/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274445" y="5630545"/>
            <a:ext cx="6010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создает</a:t>
            </a:r>
            <a:r>
              <a:rPr lang="en-US" altLang="ru-RU" sz="2400"/>
              <a:t> </a:t>
            </a:r>
            <a:r>
              <a:rPr lang="en-US" altLang="en-US" sz="2400"/>
              <a:t>мир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дружбу</a:t>
            </a:r>
            <a:r>
              <a:rPr lang="en-US" altLang="ru-RU" sz="2400"/>
              <a:t> </a:t>
            </a:r>
            <a:r>
              <a:rPr lang="en-US" altLang="en-US" sz="2400"/>
              <a:t>между</a:t>
            </a:r>
            <a:r>
              <a:rPr lang="en-US" altLang="ru-RU" sz="2400"/>
              <a:t> </a:t>
            </a:r>
            <a:r>
              <a:rPr lang="en-US" altLang="en-US" sz="2400"/>
              <a:t>странами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народами</a:t>
            </a:r>
            <a:r>
              <a:rPr lang="en-US" altLang="ru-RU" sz="2400"/>
              <a:t>.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580" y="274320"/>
            <a:ext cx="5349875" cy="7517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655955" y="749935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Используя учебник спиши самую </a:t>
            </a:r>
            <a:r>
              <a:rPr lang="ru-RU" altLang="en-US" sz="4400" b="1" dirty="0" smtClean="0">
                <a:latin typeface="+mj-lt"/>
                <a:cs typeface="+mj-lt"/>
              </a:rPr>
              <a:t>сложную </a:t>
            </a:r>
            <a:r>
              <a:rPr lang="ru-RU" altLang="en-US" sz="4400" b="1" dirty="0">
                <a:latin typeface="+mj-lt"/>
                <a:cs typeface="+mj-lt"/>
              </a:rPr>
              <a:t>для исполнения заповедь из Нагороной проповеди.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55955" y="3693160"/>
            <a:ext cx="7002145" cy="3910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sz="2400"/>
          </a:p>
          <a:p>
            <a:r>
              <a:rPr lang="ru-RU" sz="240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060" y="642620"/>
            <a:ext cx="5486400" cy="722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655955" y="749935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Используя учебник спиши самую </a:t>
            </a:r>
            <a:r>
              <a:rPr lang="ru-RU" altLang="en-US" sz="4400" b="1" dirty="0" smtClean="0">
                <a:latin typeface="+mj-lt"/>
                <a:cs typeface="+mj-lt"/>
              </a:rPr>
              <a:t>сложную </a:t>
            </a:r>
            <a:r>
              <a:rPr lang="ru-RU" altLang="en-US" sz="4400" b="1" dirty="0">
                <a:latin typeface="+mj-lt"/>
                <a:cs typeface="+mj-lt"/>
              </a:rPr>
              <a:t>для исполнения заповедь из Нагороной проповеди.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55955" y="3693160"/>
            <a:ext cx="7002145" cy="3910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 smtClean="0"/>
              <a:t>«Любите врагов ваших, благословляйте проклинающих вас, благотворите ненавидящим вас и молитесь за обижающих вас.»</a:t>
            </a:r>
            <a:endParaRPr lang="ru-RU" sz="24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060" y="642620"/>
            <a:ext cx="5486400" cy="72288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1497" y="548640"/>
            <a:ext cx="11428929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4775200" y="4531678"/>
            <a:ext cx="5080000" cy="3371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sz="1600" b="1" i="0">
                <a:solidFill>
                  <a:srgbClr val="FFFFFF"/>
                </a:solidFill>
                <a:latin typeface="Montserrat"/>
                <a:ea typeface="Montserrat"/>
              </a:rPr>
              <a:t>Любовь — путеводная звезда</a:t>
            </a:r>
          </a:p>
        </p:txBody>
      </p:sp>
      <p:sp>
        <p:nvSpPr>
          <p:cNvPr id="20" name="Text 0"/>
          <p:cNvSpPr/>
          <p:nvPr/>
        </p:nvSpPr>
        <p:spPr>
          <a:xfrm>
            <a:off x="3114040" y="2779395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altLang="en-US" sz="4400" b="1" dirty="0">
                <a:latin typeface="+mj-lt"/>
                <a:cs typeface="+mj-lt"/>
              </a:rPr>
              <a:t>Любовь</a:t>
            </a:r>
            <a:r>
              <a:rPr lang="en-US" altLang="ru-RU" sz="4400" b="1" dirty="0">
                <a:latin typeface="+mj-lt"/>
                <a:cs typeface="+mj-lt"/>
              </a:rPr>
              <a:t> — </a:t>
            </a:r>
            <a:r>
              <a:rPr lang="en-US" altLang="en-US" sz="4400" b="1" dirty="0">
                <a:latin typeface="+mj-lt"/>
                <a:cs typeface="+mj-lt"/>
              </a:rPr>
              <a:t>путеводная</a:t>
            </a:r>
            <a:r>
              <a:rPr lang="en-US" altLang="ru-RU" sz="4400" b="1" dirty="0">
                <a:latin typeface="+mj-lt"/>
                <a:cs typeface="+mj-lt"/>
              </a:rPr>
              <a:t> </a:t>
            </a:r>
            <a:r>
              <a:rPr lang="en-US" altLang="en-US" sz="4400" b="1" dirty="0">
                <a:latin typeface="+mj-lt"/>
                <a:cs typeface="+mj-lt"/>
              </a:rPr>
              <a:t>звезда</a:t>
            </a:r>
          </a:p>
        </p:txBody>
      </p:sp>
      <p:sp>
        <p:nvSpPr>
          <p:cNvPr id="21" name="Текстовое поле 20"/>
          <p:cNvSpPr txBox="1"/>
          <p:nvPr/>
        </p:nvSpPr>
        <p:spPr>
          <a:xfrm>
            <a:off x="1740535" y="3826510"/>
            <a:ext cx="11149330" cy="2523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 </a:t>
            </a:r>
            <a:r>
              <a:rPr lang="en-US" altLang="en-US" sz="2400"/>
              <a:t>строить</a:t>
            </a:r>
            <a:r>
              <a:rPr lang="en-US" altLang="ru-RU" sz="2400"/>
              <a:t> </a:t>
            </a:r>
            <a:r>
              <a:rPr lang="en-US" altLang="en-US" sz="2400"/>
              <a:t>дружбу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доброту</a:t>
            </a:r>
            <a:r>
              <a:rPr lang="en-US" altLang="ru-RU" sz="2400"/>
              <a:t>. </a:t>
            </a:r>
            <a:r>
              <a:rPr lang="en-US" altLang="en-US" sz="2400"/>
              <a:t>Пусть</a:t>
            </a:r>
            <a:r>
              <a:rPr lang="en-US" altLang="ru-RU" sz="2400"/>
              <a:t> </a:t>
            </a:r>
            <a:r>
              <a:rPr lang="en-US" altLang="en-US" sz="2400"/>
              <a:t>она</a:t>
            </a:r>
            <a:r>
              <a:rPr lang="en-US" altLang="ru-RU" sz="2400"/>
              <a:t> </a:t>
            </a:r>
            <a:r>
              <a:rPr lang="en-US" altLang="en-US" sz="2400"/>
              <a:t>будет</a:t>
            </a:r>
            <a:r>
              <a:rPr lang="en-US" altLang="ru-RU" sz="2400"/>
              <a:t> </a:t>
            </a:r>
            <a:r>
              <a:rPr lang="en-US" altLang="en-US" sz="2400"/>
              <a:t>путеводной</a:t>
            </a:r>
            <a:r>
              <a:rPr lang="en-US" altLang="ru-RU" sz="2400"/>
              <a:t> </a:t>
            </a:r>
            <a:r>
              <a:rPr lang="en-US" altLang="en-US" sz="2400"/>
              <a:t>звездой</a:t>
            </a:r>
            <a:r>
              <a:rPr lang="en-US" altLang="ru-RU" sz="2400"/>
              <a:t>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детей</a:t>
            </a:r>
            <a:r>
              <a:rPr lang="en-US" altLang="ru-RU" sz="24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90005" y="1607185"/>
            <a:ext cx="8364855" cy="20993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  <a:sym typeface="+mn-ea"/>
              </a:rPr>
              <a:t>Величие и простота любви</a:t>
            </a:r>
            <a:endParaRPr lang="ru-RU" altLang="en-US" sz="4400" dirty="0">
              <a:latin typeface="Agency FB" panose="020B0503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390005" y="2499995"/>
            <a:ext cx="6177280" cy="1889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–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доброта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забота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других</a:t>
            </a:r>
            <a:r>
              <a:rPr lang="en-US" altLang="ru-RU" sz="2400"/>
              <a:t>. </a:t>
            </a:r>
            <a:r>
              <a:rPr lang="en-US" altLang="en-US" sz="2400"/>
              <a:t>Вместе</a:t>
            </a:r>
            <a:r>
              <a:rPr lang="en-US" altLang="ru-RU" sz="2400"/>
              <a:t> </a:t>
            </a:r>
            <a:r>
              <a:rPr lang="en-US" altLang="en-US" sz="2400"/>
              <a:t>мы</a:t>
            </a:r>
            <a:r>
              <a:rPr lang="en-US" altLang="ru-RU" sz="2400"/>
              <a:t> </a:t>
            </a:r>
            <a:r>
              <a:rPr lang="en-US" altLang="en-US" sz="2400"/>
              <a:t>откроем</a:t>
            </a:r>
            <a:r>
              <a:rPr lang="en-US" altLang="ru-RU" sz="2400"/>
              <a:t>, </a:t>
            </a:r>
            <a:r>
              <a:rPr lang="en-US" altLang="en-US" sz="2400"/>
              <a:t>как</a:t>
            </a:r>
            <a:r>
              <a:rPr lang="en-US" altLang="ru-RU" sz="2400"/>
              <a:t> </a:t>
            </a:r>
            <a:r>
              <a:rPr lang="en-US" altLang="en-US" sz="2400"/>
              <a:t>Бог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 </a:t>
            </a:r>
            <a:r>
              <a:rPr lang="en-US" altLang="en-US" sz="2400"/>
              <a:t>нам</a:t>
            </a:r>
            <a:r>
              <a:rPr lang="en-US" altLang="ru-RU" sz="2400"/>
              <a:t> </a:t>
            </a:r>
            <a:r>
              <a:rPr lang="en-US" altLang="en-US" sz="2400"/>
              <a:t>расти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любви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делиться</a:t>
            </a:r>
            <a:r>
              <a:rPr lang="en-US" altLang="ru-RU" sz="2400"/>
              <a:t> </a:t>
            </a:r>
            <a:r>
              <a:rPr lang="en-US" altLang="en-US" sz="2400"/>
              <a:t>ею</a:t>
            </a:r>
            <a:r>
              <a:rPr lang="en-US" altLang="ru-RU" sz="2400"/>
              <a:t>.</a:t>
            </a: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rcRect l="9206" r="6494"/>
          <a:stretch>
            <a:fillRect/>
          </a:stretch>
        </p:blipFill>
        <p:spPr>
          <a:xfrm>
            <a:off x="721360" y="351790"/>
            <a:ext cx="5369560" cy="752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/>
          <p:cNvSpPr/>
          <p:nvPr/>
        </p:nvSpPr>
        <p:spPr>
          <a:xfrm>
            <a:off x="633174" y="1009452"/>
            <a:ext cx="7576661" cy="20991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Что такое любовь к Богу?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" y="3247390"/>
            <a:ext cx="615315" cy="98552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129155" y="3968750"/>
            <a:ext cx="4876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546860" y="3247390"/>
            <a:ext cx="7098030" cy="1338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к</a:t>
            </a:r>
            <a:r>
              <a:rPr lang="en-US" altLang="ru-RU" sz="2400"/>
              <a:t> </a:t>
            </a:r>
            <a:r>
              <a:rPr lang="en-US" altLang="en-US" sz="2400"/>
              <a:t>Богу</a:t>
            </a:r>
            <a:r>
              <a:rPr lang="en-US" altLang="ru-RU" sz="2400"/>
              <a:t> —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доверие</a:t>
            </a:r>
            <a:r>
              <a:rPr lang="en-US" altLang="ru-RU" sz="2400"/>
              <a:t>, </a:t>
            </a:r>
            <a:r>
              <a:rPr lang="en-US" altLang="en-US" sz="2400"/>
              <a:t>которым</a:t>
            </a:r>
            <a:r>
              <a:rPr lang="en-US" altLang="ru-RU" sz="2400"/>
              <a:t> </a:t>
            </a:r>
            <a:r>
              <a:rPr lang="en-US" altLang="en-US" sz="2400"/>
              <a:t>мы</a:t>
            </a:r>
            <a:r>
              <a:rPr lang="en-US" altLang="ru-RU" sz="2400"/>
              <a:t> </a:t>
            </a:r>
            <a:r>
              <a:rPr lang="en-US" altLang="en-US" sz="2400"/>
              <a:t>делимся</a:t>
            </a:r>
            <a:r>
              <a:rPr lang="en-US" altLang="ru-RU" sz="2400"/>
              <a:t>, </a:t>
            </a:r>
            <a:r>
              <a:rPr lang="en-US" altLang="en-US" sz="2400"/>
              <a:t>зная</a:t>
            </a:r>
            <a:r>
              <a:rPr lang="en-US" altLang="ru-RU" sz="2400"/>
              <a:t>, </a:t>
            </a:r>
            <a:r>
              <a:rPr lang="en-US" altLang="en-US" sz="2400"/>
              <a:t>что</a:t>
            </a:r>
            <a:r>
              <a:rPr lang="en-US" altLang="ru-RU" sz="2400"/>
              <a:t> </a:t>
            </a:r>
            <a:r>
              <a:rPr lang="en-US" altLang="en-US" sz="2400"/>
              <a:t>Он</a:t>
            </a:r>
            <a:r>
              <a:rPr lang="en-US" altLang="ru-RU" sz="2400"/>
              <a:t> </a:t>
            </a:r>
            <a:r>
              <a:rPr lang="en-US" altLang="en-US" sz="2400"/>
              <a:t>всегда</a:t>
            </a:r>
            <a:r>
              <a:rPr lang="en-US" altLang="ru-RU" sz="2400"/>
              <a:t> </a:t>
            </a:r>
            <a:r>
              <a:rPr lang="en-US" altLang="en-US" sz="2400"/>
              <a:t>рядом</a:t>
            </a:r>
            <a:r>
              <a:rPr lang="en-US" altLang="ru-RU" sz="2400"/>
              <a:t>. </a:t>
            </a:r>
            <a:r>
              <a:rPr lang="en-US" altLang="en-US" sz="2400"/>
              <a:t>Как</a:t>
            </a:r>
            <a:r>
              <a:rPr lang="en-US" altLang="ru-RU" sz="2400"/>
              <a:t> </a:t>
            </a:r>
            <a:r>
              <a:rPr lang="en-US" altLang="en-US" sz="2400"/>
              <a:t>свет</a:t>
            </a:r>
            <a:r>
              <a:rPr lang="en-US" altLang="ru-RU" sz="2400"/>
              <a:t>, </a:t>
            </a:r>
            <a:r>
              <a:rPr lang="en-US" altLang="en-US" sz="2400"/>
              <a:t>освещающий</a:t>
            </a:r>
            <a:r>
              <a:rPr lang="en-US" altLang="ru-RU" sz="2400"/>
              <a:t> </a:t>
            </a:r>
            <a:r>
              <a:rPr lang="en-US" altLang="en-US" sz="2400"/>
              <a:t>путь</a:t>
            </a:r>
            <a:r>
              <a:rPr lang="en-US" altLang="ru-RU"/>
              <a:t>.</a:t>
            </a: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" y="5017770"/>
            <a:ext cx="609600" cy="977265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546860" y="4886325"/>
            <a:ext cx="7205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Дети</a:t>
            </a:r>
            <a:r>
              <a:rPr lang="en-US" altLang="ru-RU" sz="2400"/>
              <a:t> </a:t>
            </a:r>
            <a:r>
              <a:rPr lang="en-US" altLang="en-US" sz="2400"/>
              <a:t>могут</a:t>
            </a:r>
            <a:r>
              <a:rPr lang="en-US" altLang="ru-RU" sz="2400"/>
              <a:t> </a:t>
            </a:r>
            <a:r>
              <a:rPr lang="en-US" altLang="en-US" sz="2400"/>
              <a:t>проявлять</a:t>
            </a:r>
            <a:r>
              <a:rPr lang="en-US" altLang="ru-RU" sz="2400"/>
              <a:t> </a:t>
            </a:r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к</a:t>
            </a:r>
            <a:r>
              <a:rPr lang="en-US" altLang="ru-RU" sz="2400"/>
              <a:t> </a:t>
            </a:r>
            <a:r>
              <a:rPr lang="en-US" altLang="en-US" sz="2400"/>
              <a:t>Богу</a:t>
            </a:r>
            <a:r>
              <a:rPr lang="en-US" altLang="ru-RU" sz="2400"/>
              <a:t> </a:t>
            </a:r>
            <a:r>
              <a:rPr lang="en-US" altLang="en-US" sz="2400"/>
              <a:t>через</a:t>
            </a:r>
            <a:r>
              <a:rPr lang="en-US" altLang="ru-RU" sz="2400"/>
              <a:t> </a:t>
            </a:r>
            <a:r>
              <a:rPr lang="en-US" altLang="en-US" sz="2400"/>
              <a:t>молитву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поступки</a:t>
            </a:r>
            <a:r>
              <a:rPr lang="en-US" altLang="ru-RU" sz="2400"/>
              <a:t> </a:t>
            </a:r>
            <a:r>
              <a:rPr lang="en-US" altLang="en-US" sz="2400"/>
              <a:t>добра</a:t>
            </a:r>
            <a:r>
              <a:rPr lang="en-US" altLang="ru-RU" sz="2400"/>
              <a:t>, </a:t>
            </a:r>
            <a:r>
              <a:rPr lang="en-US" altLang="en-US" sz="2400"/>
              <a:t>которые</a:t>
            </a:r>
            <a:r>
              <a:rPr lang="en-US" altLang="ru-RU" sz="2400"/>
              <a:t> </a:t>
            </a:r>
            <a:r>
              <a:rPr lang="en-US" altLang="en-US" sz="2400"/>
              <a:t>радуют</a:t>
            </a:r>
            <a:r>
              <a:rPr lang="en-US" altLang="ru-RU" sz="2400"/>
              <a:t> </a:t>
            </a:r>
            <a:r>
              <a:rPr lang="en-US" altLang="en-US" sz="2400"/>
              <a:t>Его</a:t>
            </a:r>
            <a:r>
              <a:rPr lang="en-US" altLang="ru-RU" sz="2400"/>
              <a:t>.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 </a:t>
            </a:r>
            <a:r>
              <a:rPr lang="en-US" altLang="en-US" sz="2400"/>
              <a:t>стать</a:t>
            </a:r>
            <a:r>
              <a:rPr lang="en-US" altLang="ru-RU" sz="2400"/>
              <a:t> </a:t>
            </a:r>
            <a:r>
              <a:rPr lang="en-US" altLang="en-US" sz="2400"/>
              <a:t>добрее</a:t>
            </a:r>
            <a:r>
              <a:rPr lang="en-US" altLang="ru-RU" sz="2400"/>
              <a:t>.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r="22083"/>
          <a:stretch>
            <a:fillRect/>
          </a:stretch>
        </p:blipFill>
        <p:spPr>
          <a:xfrm>
            <a:off x="8650605" y="605790"/>
            <a:ext cx="5560060" cy="707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35165" y="1094105"/>
            <a:ext cx="8364855" cy="20993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altLang="en-US" sz="4400" b="1" dirty="0">
                <a:latin typeface="+mj-lt"/>
                <a:cs typeface="+mj-lt"/>
              </a:rPr>
              <a:t>Как</a:t>
            </a:r>
            <a:r>
              <a:rPr lang="en-US" altLang="ru-RU" sz="4400" b="1" dirty="0">
                <a:latin typeface="+mj-lt"/>
                <a:cs typeface="+mj-lt"/>
              </a:rPr>
              <a:t> </a:t>
            </a:r>
            <a:r>
              <a:rPr lang="en-US" altLang="en-US" sz="4400" b="1" dirty="0">
                <a:latin typeface="+mj-lt"/>
                <a:cs typeface="+mj-lt"/>
              </a:rPr>
              <a:t>Бог</a:t>
            </a:r>
            <a:r>
              <a:rPr lang="en-US" altLang="ru-RU" sz="4400" b="1" dirty="0">
                <a:latin typeface="+mj-lt"/>
                <a:cs typeface="+mj-lt"/>
              </a:rPr>
              <a:t> </a:t>
            </a:r>
            <a:r>
              <a:rPr lang="en-US" altLang="en-US" sz="4400" b="1" dirty="0">
                <a:latin typeface="+mj-lt"/>
                <a:cs typeface="+mj-lt"/>
              </a:rPr>
              <a:t>учит</a:t>
            </a:r>
            <a:r>
              <a:rPr lang="en-US" altLang="ru-RU" sz="4400" b="1" dirty="0">
                <a:latin typeface="+mj-lt"/>
                <a:cs typeface="+mj-lt"/>
              </a:rPr>
              <a:t> </a:t>
            </a:r>
            <a:r>
              <a:rPr lang="en-US" altLang="en-US" sz="4400" b="1" dirty="0">
                <a:latin typeface="+mj-lt"/>
                <a:cs typeface="+mj-lt"/>
              </a:rPr>
              <a:t>нас</a:t>
            </a:r>
            <a:r>
              <a:rPr lang="en-US" altLang="ru-RU" sz="4400" b="1" dirty="0">
                <a:latin typeface="+mj-lt"/>
                <a:cs typeface="+mj-lt"/>
              </a:rPr>
              <a:t> </a:t>
            </a:r>
            <a:r>
              <a:rPr lang="en-US" altLang="en-US" sz="4400" b="1" dirty="0">
                <a:latin typeface="+mj-lt"/>
                <a:cs typeface="+mj-lt"/>
              </a:rPr>
              <a:t>любить</a:t>
            </a:r>
            <a:r>
              <a:rPr lang="ru-RU" altLang="en-US" sz="4400" b="1" dirty="0">
                <a:latin typeface="+mj-lt"/>
                <a:cs typeface="+mj-lt"/>
              </a:rPr>
              <a:t>?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2745740"/>
            <a:ext cx="615315" cy="985520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4730750"/>
            <a:ext cx="609600" cy="97726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499350" y="2597150"/>
            <a:ext cx="6824345" cy="1517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/>
              <a:t>Бог</a:t>
            </a:r>
            <a:r>
              <a:rPr lang="en-US" altLang="ru-RU" sz="2400"/>
              <a:t> </a:t>
            </a:r>
            <a:r>
              <a:rPr lang="en-US" altLang="en-US" sz="2400"/>
              <a:t>учит</a:t>
            </a:r>
            <a:r>
              <a:rPr lang="en-US" altLang="ru-RU" sz="2400"/>
              <a:t> </a:t>
            </a:r>
            <a:r>
              <a:rPr lang="en-US" altLang="en-US" sz="2400"/>
              <a:t>нас</a:t>
            </a:r>
            <a:r>
              <a:rPr lang="en-US" altLang="ru-RU" sz="2400"/>
              <a:t> </a:t>
            </a:r>
            <a:r>
              <a:rPr lang="en-US" altLang="en-US" sz="2400"/>
              <a:t>любить</a:t>
            </a:r>
            <a:r>
              <a:rPr lang="en-US" altLang="ru-RU" sz="2400"/>
              <a:t>, </a:t>
            </a:r>
            <a:r>
              <a:rPr lang="en-US" altLang="en-US" sz="2400"/>
              <a:t>показывая</a:t>
            </a:r>
            <a:r>
              <a:rPr lang="en-US" altLang="ru-RU" sz="2400"/>
              <a:t> </a:t>
            </a:r>
            <a:r>
              <a:rPr lang="en-US" altLang="en-US" sz="2400"/>
              <a:t>примеры</a:t>
            </a:r>
            <a:r>
              <a:rPr lang="en-US" altLang="ru-RU" sz="2400"/>
              <a:t> </a:t>
            </a:r>
            <a:r>
              <a:rPr lang="en-US" altLang="en-US" sz="2400"/>
              <a:t>доброты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прощения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своём</a:t>
            </a:r>
            <a:r>
              <a:rPr lang="en-US" altLang="ru-RU" sz="2400"/>
              <a:t> </a:t>
            </a:r>
            <a:r>
              <a:rPr lang="en-US" altLang="en-US" sz="2400"/>
              <a:t>учении</a:t>
            </a:r>
            <a:r>
              <a:rPr lang="en-US" altLang="ru-RU" sz="2400"/>
              <a:t>.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 </a:t>
            </a:r>
            <a:r>
              <a:rPr lang="en-US" altLang="en-US" sz="2400"/>
              <a:t>стать</a:t>
            </a:r>
            <a:r>
              <a:rPr lang="en-US" altLang="ru-RU" sz="2400"/>
              <a:t> </a:t>
            </a:r>
            <a:r>
              <a:rPr lang="en-US" altLang="en-US" sz="2400"/>
              <a:t>мудрее</a:t>
            </a:r>
            <a:r>
              <a:rPr lang="en-US" altLang="ru-RU" sz="2400"/>
              <a:t>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623175" y="4619625"/>
            <a:ext cx="6723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Истории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добрых</a:t>
            </a:r>
            <a:r>
              <a:rPr lang="en-US" altLang="ru-RU" sz="2400"/>
              <a:t> </a:t>
            </a:r>
            <a:r>
              <a:rPr lang="en-US" altLang="en-US" sz="2400"/>
              <a:t>делах</a:t>
            </a:r>
            <a:r>
              <a:rPr lang="en-US" altLang="ru-RU" sz="2400"/>
              <a:t>, </a:t>
            </a:r>
            <a:r>
              <a:rPr lang="en-US" altLang="en-US" sz="2400"/>
              <a:t>рассказанные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Библии</a:t>
            </a:r>
            <a:r>
              <a:rPr lang="en-US" altLang="ru-RU" sz="2400"/>
              <a:t>, </a:t>
            </a:r>
            <a:r>
              <a:rPr lang="en-US" altLang="en-US" sz="2400"/>
              <a:t>учат</a:t>
            </a:r>
            <a:r>
              <a:rPr lang="en-US" altLang="ru-RU" sz="2400"/>
              <a:t> </a:t>
            </a:r>
            <a:r>
              <a:rPr lang="en-US" altLang="en-US" sz="2400"/>
              <a:t>детей</a:t>
            </a:r>
            <a:r>
              <a:rPr lang="en-US" altLang="ru-RU" sz="2400"/>
              <a:t> </a:t>
            </a:r>
            <a:r>
              <a:rPr lang="en-US" altLang="en-US" sz="2400"/>
              <a:t>милосердию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состраданию</a:t>
            </a:r>
            <a:r>
              <a:rPr lang="en-US" altLang="ru-RU" sz="2400"/>
              <a:t> </a:t>
            </a:r>
            <a:r>
              <a:rPr lang="en-US" altLang="en-US" sz="2400"/>
              <a:t>даже</a:t>
            </a:r>
            <a:r>
              <a:rPr lang="en-US" altLang="ru-RU" sz="2400"/>
              <a:t> </a:t>
            </a:r>
            <a:r>
              <a:rPr lang="en-US" altLang="en-US" sz="2400"/>
              <a:t>к</a:t>
            </a:r>
            <a:r>
              <a:rPr lang="en-US" altLang="ru-RU" sz="2400"/>
              <a:t> </a:t>
            </a:r>
            <a:r>
              <a:rPr lang="en-US" altLang="en-US" sz="2400"/>
              <a:t>незнакомым</a:t>
            </a:r>
            <a:r>
              <a:rPr lang="en-US" altLang="ru-RU" sz="2400"/>
              <a:t> </a:t>
            </a:r>
            <a:r>
              <a:rPr lang="en-US" altLang="en-US" sz="2400"/>
              <a:t>людям</a:t>
            </a:r>
            <a:r>
              <a:rPr lang="en-US" altLang="ru-RU" sz="2400"/>
              <a:t>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85" y="478155"/>
            <a:ext cx="5646420" cy="7272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655955" y="749935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Используя учебник дополните предложение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55955" y="2457450"/>
            <a:ext cx="6824345" cy="1517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/>
              <a:t>Что надо сделать, чтоб полюбить невидимого Бога?</a:t>
            </a:r>
          </a:p>
          <a:p>
            <a:r>
              <a:rPr lang="ru-RU" sz="2400"/>
              <a:t>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285" y="523240"/>
            <a:ext cx="5772150" cy="718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655955" y="749935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Используя учебник дополните предложение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55955" y="2457450"/>
            <a:ext cx="6824345" cy="1517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 dirty="0"/>
              <a:t>Что надо сделать, чтоб полюбить невидимого Бога?</a:t>
            </a:r>
          </a:p>
          <a:p>
            <a:endParaRPr lang="ru-RU" sz="2400" dirty="0" smtClean="0"/>
          </a:p>
          <a:p>
            <a:r>
              <a:rPr lang="ru-RU" sz="2400" dirty="0" smtClean="0"/>
              <a:t>Нужно научиться любить Его образ -- человека</a:t>
            </a:r>
            <a:endParaRPr lang="ru-RU" sz="24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285" y="523240"/>
            <a:ext cx="5772150" cy="71831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/>
          <p:nvPr/>
        </p:nvSpPr>
        <p:spPr>
          <a:xfrm>
            <a:off x="6755130" y="703580"/>
            <a:ext cx="843343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Забота о других и о мире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30" y="1884045"/>
            <a:ext cx="534670" cy="857250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30" y="4627880"/>
            <a:ext cx="516890" cy="82931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7461885" y="199294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Добрые дела каждый день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461885" y="2624455"/>
            <a:ext cx="679704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sz="2400" b="0" i="0">
                <a:solidFill>
                  <a:srgbClr val="000000"/>
                </a:solidFill>
                <a:latin typeface="+mj-lt"/>
                <a:ea typeface="Montserrat"/>
                <a:cs typeface="+mj-lt"/>
              </a:rPr>
              <a:t>Делать маленькие добрые дела каждый день — это признак настоящей любви. Например, помочь маме по дому.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461885" y="476154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/>
            <a:r>
              <a:rPr lang="ru-RU" sz="2400" b="1">
                <a:solidFill>
                  <a:srgbClr val="2A3E5C"/>
                </a:solidFill>
                <a:latin typeface="+mj-lt"/>
                <a:ea typeface="Montserrat"/>
                <a:cs typeface="+mj-lt"/>
              </a:rPr>
              <a:t>Любовь ко всем созданиям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461885" y="5393055"/>
            <a:ext cx="6800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Забота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животных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природе</a:t>
            </a:r>
            <a:r>
              <a:rPr lang="en-US" altLang="ru-RU" sz="2400"/>
              <a:t> —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тоже</a:t>
            </a:r>
            <a:r>
              <a:rPr lang="en-US" altLang="ru-RU" sz="2400"/>
              <a:t> </a:t>
            </a:r>
            <a:r>
              <a:rPr lang="en-US" altLang="en-US" sz="2400"/>
              <a:t>проявление</a:t>
            </a:r>
            <a:r>
              <a:rPr lang="en-US" altLang="ru-RU" sz="2400"/>
              <a:t> </a:t>
            </a:r>
            <a:r>
              <a:rPr lang="en-US" altLang="en-US" sz="2400"/>
              <a:t>любви</a:t>
            </a:r>
            <a:r>
              <a:rPr lang="en-US" altLang="ru-RU" sz="2400"/>
              <a:t>. </a:t>
            </a:r>
            <a:r>
              <a:rPr lang="en-US" altLang="en-US" sz="2400"/>
              <a:t>Мы</a:t>
            </a:r>
            <a:r>
              <a:rPr lang="en-US" altLang="ru-RU" sz="2400"/>
              <a:t> </a:t>
            </a:r>
            <a:r>
              <a:rPr lang="en-US" altLang="en-US" sz="2400"/>
              <a:t>должны</a:t>
            </a:r>
            <a:r>
              <a:rPr lang="en-US" altLang="ru-RU" sz="2400"/>
              <a:t> </a:t>
            </a:r>
            <a:r>
              <a:rPr lang="en-US" altLang="en-US" sz="2400"/>
              <a:t>беречь</a:t>
            </a:r>
            <a:r>
              <a:rPr lang="en-US" altLang="ru-RU" sz="2400"/>
              <a:t> </a:t>
            </a:r>
            <a:r>
              <a:rPr lang="en-US" altLang="en-US" sz="2400"/>
              <a:t>наш</a:t>
            </a:r>
            <a:r>
              <a:rPr lang="en-US" altLang="ru-RU" sz="2400"/>
              <a:t> </a:t>
            </a:r>
            <a:r>
              <a:rPr lang="en-US" altLang="en-US" sz="2400"/>
              <a:t>общий</a:t>
            </a:r>
            <a:r>
              <a:rPr lang="en-US" altLang="ru-RU" sz="2400"/>
              <a:t> </a:t>
            </a:r>
            <a:r>
              <a:rPr lang="en-US" altLang="en-US" sz="2400"/>
              <a:t>дом</a:t>
            </a:r>
            <a:r>
              <a:rPr lang="en-US" altLang="ru-RU" sz="2400"/>
              <a:t>.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90" y="541655"/>
            <a:ext cx="5676900" cy="7115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1038225" y="589280"/>
            <a:ext cx="8891905" cy="19208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</a:rPr>
              <a:t>Божественные примеры любви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5578475"/>
            <a:ext cx="549275" cy="879475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4058285"/>
            <a:ext cx="516890" cy="82931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2510155"/>
            <a:ext cx="534670" cy="8572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781810" y="2537460"/>
            <a:ext cx="62972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Иисус</a:t>
            </a:r>
            <a:r>
              <a:rPr lang="en-US" altLang="ru-RU" sz="2400"/>
              <a:t> </a:t>
            </a:r>
            <a:r>
              <a:rPr lang="en-US" altLang="en-US" sz="2400"/>
              <a:t>учил</a:t>
            </a:r>
            <a:r>
              <a:rPr lang="en-US" altLang="ru-RU" sz="2400"/>
              <a:t> </a:t>
            </a:r>
            <a:r>
              <a:rPr lang="en-US" altLang="en-US" sz="2400"/>
              <a:t>нас</a:t>
            </a:r>
            <a:r>
              <a:rPr lang="en-US" altLang="ru-RU" sz="2400"/>
              <a:t> </a:t>
            </a:r>
            <a:r>
              <a:rPr lang="en-US" altLang="en-US" sz="2400"/>
              <a:t>любить</a:t>
            </a:r>
            <a:r>
              <a:rPr lang="en-US" altLang="ru-RU" sz="2400"/>
              <a:t> </a:t>
            </a:r>
            <a:r>
              <a:rPr lang="en-US" altLang="en-US" sz="2400"/>
              <a:t>всех</a:t>
            </a:r>
            <a:r>
              <a:rPr lang="en-US" altLang="ru-RU" sz="2400"/>
              <a:t> </a:t>
            </a:r>
            <a:r>
              <a:rPr lang="en-US" altLang="en-US" sz="2400"/>
              <a:t>людей</a:t>
            </a:r>
            <a:r>
              <a:rPr lang="en-US" altLang="ru-RU" sz="2400"/>
              <a:t>, </a:t>
            </a:r>
            <a:r>
              <a:rPr lang="en-US" altLang="en-US" sz="2400"/>
              <a:t>даже</a:t>
            </a:r>
            <a:r>
              <a:rPr lang="en-US" altLang="ru-RU" sz="2400"/>
              <a:t> </a:t>
            </a:r>
            <a:r>
              <a:rPr lang="en-US" altLang="en-US" sz="2400"/>
              <a:t>тех</a:t>
            </a:r>
            <a:r>
              <a:rPr lang="en-US" altLang="ru-RU" sz="2400"/>
              <a:t>, </a:t>
            </a:r>
            <a:r>
              <a:rPr lang="en-US" altLang="en-US" sz="2400"/>
              <a:t>кто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нами</a:t>
            </a:r>
            <a:r>
              <a:rPr lang="en-US" altLang="ru-RU" sz="2400"/>
              <a:t> </a:t>
            </a:r>
            <a:r>
              <a:rPr lang="en-US" altLang="en-US" sz="2400"/>
              <a:t>не</a:t>
            </a:r>
            <a:r>
              <a:rPr lang="en-US" altLang="ru-RU" sz="2400"/>
              <a:t> </a:t>
            </a:r>
            <a:r>
              <a:rPr lang="en-US" altLang="en-US" sz="2400"/>
              <a:t>согласен</a:t>
            </a:r>
            <a:r>
              <a:rPr lang="en-US" altLang="ru-RU" sz="2400"/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781810" y="4057650"/>
            <a:ext cx="60610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Истории</a:t>
            </a:r>
            <a:r>
              <a:rPr lang="en-US" altLang="ru-RU" sz="2400"/>
              <a:t> </a:t>
            </a:r>
            <a:r>
              <a:rPr lang="en-US" altLang="en-US" sz="2400"/>
              <a:t>из</a:t>
            </a:r>
            <a:r>
              <a:rPr lang="en-US" altLang="ru-RU" sz="2400"/>
              <a:t> </a:t>
            </a:r>
            <a:r>
              <a:rPr lang="en-US" altLang="en-US" sz="2400"/>
              <a:t>библии</a:t>
            </a:r>
            <a:r>
              <a:rPr lang="en-US" altLang="ru-RU" sz="2400"/>
              <a:t> </a:t>
            </a:r>
            <a:r>
              <a:rPr lang="en-US" altLang="en-US" sz="2400"/>
              <a:t>показывают</a:t>
            </a:r>
            <a:r>
              <a:rPr lang="en-US" altLang="ru-RU" sz="2400"/>
              <a:t>, </a:t>
            </a:r>
            <a:r>
              <a:rPr lang="en-US" altLang="en-US" sz="2400"/>
              <a:t>как</a:t>
            </a:r>
            <a:r>
              <a:rPr lang="en-US" altLang="ru-RU" sz="2400"/>
              <a:t> </a:t>
            </a:r>
            <a:r>
              <a:rPr lang="en-US" altLang="en-US" sz="2400"/>
              <a:t>поступать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добротой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уважением</a:t>
            </a:r>
            <a:r>
              <a:rPr lang="en-US" altLang="ru-RU" sz="2400"/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1832610" y="5634990"/>
            <a:ext cx="6010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Находим</a:t>
            </a:r>
            <a:r>
              <a:rPr lang="en-US" altLang="ru-RU" sz="2400"/>
              <a:t> </a:t>
            </a:r>
            <a:r>
              <a:rPr lang="en-US" altLang="en-US" sz="2400"/>
              <a:t>друзей</a:t>
            </a:r>
            <a:r>
              <a:rPr lang="en-US" altLang="ru-RU" sz="2400"/>
              <a:t> </a:t>
            </a:r>
            <a:r>
              <a:rPr lang="en-US" altLang="en-US" sz="2400"/>
              <a:t>среди</a:t>
            </a:r>
            <a:r>
              <a:rPr lang="en-US" altLang="ru-RU" sz="2400"/>
              <a:t> </a:t>
            </a:r>
            <a:r>
              <a:rPr lang="en-US" altLang="en-US" sz="2400"/>
              <a:t>всех</a:t>
            </a:r>
            <a:r>
              <a:rPr lang="en-US" altLang="ru-RU" sz="2400"/>
              <a:t> </a:t>
            </a:r>
            <a:r>
              <a:rPr lang="en-US" altLang="en-US" sz="2400"/>
              <a:t>людей</a:t>
            </a:r>
            <a:r>
              <a:rPr lang="en-US" altLang="ru-RU" sz="2400"/>
              <a:t>, </a:t>
            </a:r>
            <a:r>
              <a:rPr lang="en-US" altLang="en-US" sz="2400"/>
              <a:t>независимо</a:t>
            </a:r>
            <a:r>
              <a:rPr lang="en-US" altLang="ru-RU" sz="2400"/>
              <a:t> </a:t>
            </a:r>
            <a:r>
              <a:rPr lang="en-US" altLang="en-US" sz="2400"/>
              <a:t>от</a:t>
            </a:r>
            <a:r>
              <a:rPr lang="en-US" altLang="ru-RU" sz="2400"/>
              <a:t> </a:t>
            </a:r>
            <a:r>
              <a:rPr lang="en-US" altLang="en-US" sz="2400"/>
              <a:t>их</a:t>
            </a:r>
            <a:r>
              <a:rPr lang="en-US" altLang="ru-RU" sz="2400"/>
              <a:t> </a:t>
            </a:r>
            <a:r>
              <a:rPr lang="en-US" altLang="en-US" sz="2400"/>
              <a:t>особенностей</a:t>
            </a:r>
            <a:r>
              <a:rPr lang="en-US" altLang="ru-RU" sz="2400"/>
              <a:t>.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515" y="804545"/>
            <a:ext cx="5461000" cy="636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7120890" y="587375"/>
            <a:ext cx="7315200" cy="796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ru-RU" altLang="en-US" sz="4400" b="1" dirty="0">
                <a:latin typeface="+mj-lt"/>
                <a:cs typeface="+mj-lt"/>
                <a:sym typeface="+mn-ea"/>
              </a:rPr>
              <a:t>Роль любви в общении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90" y="4916170"/>
            <a:ext cx="549275" cy="879475"/>
          </a:xfrm>
          <a:prstGeom prst="rect">
            <a:avLst/>
          </a:prstGeom>
        </p:spPr>
      </p:pic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890" y="3395980"/>
            <a:ext cx="516890" cy="82931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90" y="1847850"/>
            <a:ext cx="534670" cy="85725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7864475" y="3211195"/>
            <a:ext cx="6571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Когда</a:t>
            </a:r>
            <a:r>
              <a:rPr lang="en-US" altLang="ru-RU" sz="2400"/>
              <a:t> </a:t>
            </a:r>
            <a:r>
              <a:rPr lang="en-US" altLang="en-US" sz="2400"/>
              <a:t>дети</a:t>
            </a:r>
            <a:r>
              <a:rPr lang="en-US" altLang="ru-RU" sz="2400"/>
              <a:t> </a:t>
            </a:r>
            <a:r>
              <a:rPr lang="en-US" altLang="en-US" sz="2400"/>
              <a:t>любят</a:t>
            </a:r>
            <a:r>
              <a:rPr lang="en-US" altLang="ru-RU" sz="2400"/>
              <a:t>, </a:t>
            </a:r>
            <a:r>
              <a:rPr lang="en-US" altLang="en-US" sz="2400"/>
              <a:t>они</a:t>
            </a:r>
            <a:r>
              <a:rPr lang="en-US" altLang="ru-RU" sz="2400"/>
              <a:t> </a:t>
            </a:r>
            <a:r>
              <a:rPr lang="en-US" altLang="en-US" sz="2400"/>
              <a:t>учатся</a:t>
            </a:r>
            <a:r>
              <a:rPr lang="en-US" altLang="ru-RU" sz="2400"/>
              <a:t> </a:t>
            </a:r>
            <a:r>
              <a:rPr lang="en-US" altLang="en-US" sz="2400"/>
              <a:t>терпению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прощению</a:t>
            </a:r>
            <a:r>
              <a:rPr lang="en-US" altLang="ru-RU" sz="2400"/>
              <a:t>, </a:t>
            </a:r>
            <a:r>
              <a:rPr lang="en-US" altLang="en-US" sz="2400"/>
              <a:t>а</a:t>
            </a:r>
            <a:r>
              <a:rPr lang="en-US" altLang="ru-RU" sz="2400"/>
              <a:t> </a:t>
            </a:r>
            <a:r>
              <a:rPr lang="en-US" altLang="en-US" sz="2400"/>
              <a:t>это</a:t>
            </a:r>
            <a:r>
              <a:rPr lang="en-US" altLang="ru-RU" sz="2400"/>
              <a:t> </a:t>
            </a:r>
            <a:r>
              <a:rPr lang="en-US" altLang="en-US" sz="2400"/>
              <a:t>важно</a:t>
            </a:r>
            <a:r>
              <a:rPr lang="en-US" altLang="ru-RU" sz="2400"/>
              <a:t>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дружбы</a:t>
            </a:r>
            <a:r>
              <a:rPr lang="en-US" altLang="ru-RU" sz="2400"/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864475" y="4756785"/>
            <a:ext cx="6572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учит</a:t>
            </a:r>
            <a:r>
              <a:rPr lang="en-US" altLang="ru-RU" sz="2400"/>
              <a:t> </a:t>
            </a:r>
            <a:r>
              <a:rPr lang="en-US" altLang="en-US" sz="2400"/>
              <a:t>делиться</a:t>
            </a:r>
            <a:r>
              <a:rPr lang="en-US" altLang="ru-RU" sz="2400"/>
              <a:t> </a:t>
            </a:r>
            <a:r>
              <a:rPr lang="en-US" altLang="en-US" sz="2400"/>
              <a:t>радостью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поддерживать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трудные</a:t>
            </a:r>
            <a:r>
              <a:rPr lang="en-US" altLang="ru-RU" sz="2400"/>
              <a:t> </a:t>
            </a:r>
            <a:r>
              <a:rPr lang="en-US" altLang="en-US" sz="2400"/>
              <a:t>времена</a:t>
            </a:r>
            <a:r>
              <a:rPr lang="en-US" altLang="ru-RU" sz="2400"/>
              <a:t> </a:t>
            </a:r>
            <a:r>
              <a:rPr lang="en-US" altLang="en-US" sz="2400"/>
              <a:t>окружающих</a:t>
            </a:r>
            <a:r>
              <a:rPr lang="en-US" altLang="ru-RU" sz="2400"/>
              <a:t>.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7915275" y="1665605"/>
            <a:ext cx="6264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/>
              <a:t>Любовь</a:t>
            </a:r>
            <a:r>
              <a:rPr lang="en-US" altLang="ru-RU" sz="2400"/>
              <a:t> </a:t>
            </a:r>
            <a:r>
              <a:rPr lang="en-US" altLang="en-US" sz="2400"/>
              <a:t>помогает</a:t>
            </a:r>
            <a:r>
              <a:rPr lang="en-US" altLang="ru-RU" sz="2400"/>
              <a:t> </a:t>
            </a:r>
            <a:r>
              <a:rPr lang="en-US" altLang="en-US" sz="2400"/>
              <a:t>лучше</a:t>
            </a:r>
            <a:r>
              <a:rPr lang="en-US" altLang="ru-RU" sz="2400"/>
              <a:t> </a:t>
            </a:r>
            <a:r>
              <a:rPr lang="en-US" altLang="en-US" sz="2400"/>
              <a:t>понимать</a:t>
            </a:r>
            <a:r>
              <a:rPr lang="en-US" altLang="ru-RU" sz="2400"/>
              <a:t> </a:t>
            </a:r>
            <a:r>
              <a:rPr lang="en-US" altLang="en-US" sz="2400"/>
              <a:t>друг</a:t>
            </a:r>
            <a:r>
              <a:rPr lang="en-US" altLang="ru-RU" sz="2400"/>
              <a:t> </a:t>
            </a:r>
            <a:r>
              <a:rPr lang="en-US" altLang="en-US" sz="2400"/>
              <a:t>друга</a:t>
            </a:r>
            <a:r>
              <a:rPr lang="en-US" altLang="ru-RU" sz="2400"/>
              <a:t>, </a:t>
            </a:r>
            <a:r>
              <a:rPr lang="en-US" altLang="en-US" sz="2400"/>
              <a:t>потому</a:t>
            </a:r>
            <a:r>
              <a:rPr lang="en-US" altLang="ru-RU" sz="2400"/>
              <a:t> </a:t>
            </a:r>
            <a:r>
              <a:rPr lang="en-US" altLang="en-US" sz="2400"/>
              <a:t>что</a:t>
            </a:r>
            <a:r>
              <a:rPr lang="en-US" altLang="ru-RU" sz="2400"/>
              <a:t> </a:t>
            </a:r>
            <a:r>
              <a:rPr lang="en-US" altLang="en-US" sz="2400"/>
              <a:t>она</a:t>
            </a:r>
            <a:r>
              <a:rPr lang="en-US" altLang="ru-RU" sz="2400"/>
              <a:t> </a:t>
            </a:r>
            <a:r>
              <a:rPr lang="en-US" altLang="en-US" sz="2400"/>
              <a:t>открывает</a:t>
            </a:r>
            <a:r>
              <a:rPr lang="en-US" altLang="ru-RU" sz="2400"/>
              <a:t> </a:t>
            </a:r>
            <a:r>
              <a:rPr lang="en-US" altLang="en-US" sz="2400"/>
              <a:t>сердца</a:t>
            </a:r>
            <a:r>
              <a:rPr lang="en-US" altLang="ru-RU" sz="2400"/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60" y="324485"/>
            <a:ext cx="5454015" cy="737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</TotalTime>
  <Words>550</Words>
  <Application>Microsoft Office PowerPoint</Application>
  <PresentationFormat>Произвольный</PresentationFormat>
  <Paragraphs>63</Paragraphs>
  <Slides>18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Montserrat</vt:lpstr>
      <vt:lpstr>Calibri</vt:lpstr>
      <vt:lpstr>Wingdings 3</vt:lpstr>
      <vt:lpstr>Playfair Display Bold</vt:lpstr>
      <vt:lpstr>Arial</vt:lpstr>
      <vt:lpstr>Century Gothic</vt:lpstr>
      <vt:lpstr>Open Sans Medium</vt:lpstr>
      <vt:lpstr>Open Sans</vt:lpstr>
      <vt:lpstr>Agency FB</vt:lpstr>
      <vt:lpstr>Algerian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ASUS</cp:lastModifiedBy>
  <cp:revision>18</cp:revision>
  <dcterms:created xsi:type="dcterms:W3CDTF">2024-11-30T10:17:00Z</dcterms:created>
  <dcterms:modified xsi:type="dcterms:W3CDTF">2024-12-03T17:28:38Z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15D4D2E3723F4EC78CF222739E908CC6_13</vt:lpwstr>
  </property>
  <property fmtid="{D5CDD505-2E9C-101B-9397-08002B2CF9AE}" pid="3" name="KSOProductBuildVer">
    <vt:lpwstr>1049-12.2.0.18911</vt:lpwstr>
  </property>
</Properties>
</file>