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0" y="1755463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solidFill>
                  <a:schemeClr val="tx2">
                    <a:lumMod val="50000"/>
                  </a:schemeClr>
                </a:solidFill>
              </a:rPr>
              <a:t>World </a:t>
            </a:r>
            <a:r>
              <a:rPr lang="fr-FR" sz="3200" b="1" dirty="0" err="1">
                <a:solidFill>
                  <a:schemeClr val="tx2">
                    <a:lumMod val="50000"/>
                  </a:schemeClr>
                </a:solidFill>
              </a:rPr>
              <a:t>Englishes</a:t>
            </a:r>
            <a:r>
              <a:rPr lang="fr-F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3200" b="1" dirty="0" err="1">
                <a:solidFill>
                  <a:schemeClr val="tx2">
                    <a:lumMod val="50000"/>
                  </a:schemeClr>
                </a:solidFill>
              </a:rPr>
              <a:t>Introductory</a:t>
            </a:r>
            <a:r>
              <a:rPr lang="fr-FR" sz="3200" b="1" dirty="0">
                <a:solidFill>
                  <a:schemeClr val="tx2">
                    <a:lumMod val="50000"/>
                  </a:schemeClr>
                </a:solidFill>
              </a:rPr>
              <a:t> Kit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63111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5564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Your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 World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Englishes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 Helpers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Деминцев</a:t>
            </a:r>
            <a:r>
              <a:rPr lang="ru-RU" sz="2000" dirty="0"/>
              <a:t> Андрей,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err="1"/>
              <a:t>Кафеева</a:t>
            </a:r>
            <a:r>
              <a:rPr lang="ru-RU" sz="2000" dirty="0"/>
              <a:t> Анастасия, Фефилова Полина 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</a:t>
            </a:r>
            <a:r>
              <a:rPr lang="ru-RU" sz="2000" dirty="0" err="1"/>
              <a:t>ВятГУ</a:t>
            </a:r>
            <a:r>
              <a:rPr lang="ru-RU" sz="2000" dirty="0"/>
              <a:t>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</a:t>
            </a:r>
            <a:r>
              <a:rPr lang="ru-RU" sz="2000" dirty="0"/>
              <a:t>: Исупова Анастасия,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Свердловская область, ГО ЗАТО Свободный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</a:t>
            </a:r>
            <a:r>
              <a:rPr lang="ru-RU" sz="2000" dirty="0"/>
              <a:t>: </a:t>
            </a:r>
            <a:r>
              <a:rPr lang="ru-RU" sz="2000" dirty="0" err="1"/>
              <a:t>Сунгурова</a:t>
            </a:r>
            <a:r>
              <a:rPr lang="ru-RU" sz="2000" dirty="0"/>
              <a:t> Ольга,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Кировская область,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628507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наш век глобализации нет единого, универсального стандарта английского языка: больше половины использующих этот язык в повседневном общении/работе не являются его носителями, а использование языка носителями, например из Индии, отлично от такового в Австралии. Между тем в средней школе практически не уделяется внимание ни разнообразию вариантов английского языка, функционирующих в разных странах, ни тому, почему эти варианты языка возникли и чем они отличаются/схожи между собой. И учащиеся лишены возможности познакомиться с этим разнообразием и подготовиться к нешаблонному (не по учебнику) взаимодействию с англоговорящими (шотландцами, индийцами, американцами…).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Расширение языкового кругозора школьников и повышения мотивации в освоении английского языка при помощи наглядных мультимедийных материалов (презентации, видео) в рамках урока/цикла уроков </a:t>
            </a:r>
            <a:r>
              <a:rPr lang="en-US" sz="2400" dirty="0"/>
              <a:t>World </a:t>
            </a:r>
            <a:r>
              <a:rPr lang="en-US" sz="2400" dirty="0" err="1"/>
              <a:t>Englishes</a:t>
            </a:r>
            <a:r>
              <a:rPr lang="en-US" sz="2400" dirty="0"/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Набор наглядных мультимедийных материалов (презентация, видео- и </a:t>
            </a:r>
            <a:r>
              <a:rPr lang="ru-RU" sz="2400" dirty="0" err="1"/>
              <a:t>аудиофрагменты</a:t>
            </a:r>
            <a:r>
              <a:rPr lang="ru-RU" sz="2400" dirty="0"/>
              <a:t>) по теме </a:t>
            </a:r>
            <a:r>
              <a:rPr lang="en-US" sz="2400" dirty="0"/>
              <a:t>World </a:t>
            </a:r>
            <a:r>
              <a:rPr lang="en-US" sz="2400" dirty="0" err="1"/>
              <a:t>Englishes</a:t>
            </a:r>
            <a:r>
              <a:rPr lang="en-US" sz="2400" dirty="0"/>
              <a:t> </a:t>
            </a:r>
            <a:r>
              <a:rPr lang="ru-RU" sz="2400" dirty="0"/>
              <a:t>для использования на уроках английского языка в средней школе.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253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Andrew</cp:lastModifiedBy>
  <cp:revision>48</cp:revision>
  <dcterms:created xsi:type="dcterms:W3CDTF">2021-03-02T07:04:14Z</dcterms:created>
  <dcterms:modified xsi:type="dcterms:W3CDTF">2021-10-20T17:35:19Z</dcterms:modified>
</cp:coreProperties>
</file>