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5" r:id="rId4"/>
    <p:sldId id="267" r:id="rId5"/>
    <p:sldId id="268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059"/>
    <a:srgbClr val="6600CC"/>
    <a:srgbClr val="CC99FF"/>
    <a:srgbClr val="AB5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79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3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667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8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727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537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209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8279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62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A5-8BF4-470E-A288-EBBDDAAF6710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5F62-F6DB-44A9-BB29-D6B0F89926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25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4"/>
          <p:cNvSpPr txBox="1">
            <a:spLocks/>
          </p:cNvSpPr>
          <p:nvPr/>
        </p:nvSpPr>
        <p:spPr>
          <a:xfrm>
            <a:off x="0" y="1755463"/>
            <a:ext cx="12192000" cy="5786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  <a:p>
            <a:pPr algn="ctr"/>
            <a:r>
              <a:rPr lang="ru-RU" sz="50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Интерактивная лаборатория "ФИИЗ"</a:t>
            </a:r>
          </a:p>
          <a:p>
            <a:pPr algn="ctr"/>
            <a:br>
              <a:rPr lang="ru-RU" sz="2400" b="0" i="0" dirty="0">
                <a:solidFill>
                  <a:srgbClr val="323232"/>
                </a:solidFill>
                <a:effectLst/>
                <a:latin typeface="Roboto" panose="02000000000000000000" pitchFamily="2" charset="0"/>
              </a:rPr>
            </a:br>
            <a:endParaRPr lang="ru-RU" sz="5000" b="1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89815" y="511081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tabLst>
                <a:tab pos="531813" algn="l"/>
              </a:tabLst>
            </a:pP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Организатор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АНО ДПО «Межрегиональный центр </a:t>
            </a:r>
          </a:p>
          <a:p>
            <a:pPr>
              <a:tabLst>
                <a:tab pos="531813" algn="l"/>
              </a:tabLst>
            </a:pP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инновационных технологий в образовании»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endParaRPr lang="ru-RU" sz="1600" dirty="0">
              <a:solidFill>
                <a:schemeClr val="accent5">
                  <a:lumMod val="50000"/>
                </a:schemeClr>
              </a:solidFill>
              <a:cs typeface="Khmer UI" panose="020B0502040204020203" pitchFamily="34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4036" y="5195844"/>
            <a:ext cx="922670" cy="925353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7585815" y="5243023"/>
            <a:ext cx="48057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Ключевой партнер</a:t>
            </a:r>
            <a:b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</a:br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ФГБОУ ВО «Вятский государственный университет»</a:t>
            </a:r>
          </a:p>
          <a:p>
            <a:r>
              <a:rPr lang="ru-RU" sz="1600" dirty="0">
                <a:solidFill>
                  <a:schemeClr val="accent5">
                    <a:lumMod val="50000"/>
                  </a:schemeClr>
                </a:solidFill>
                <a:cs typeface="Khmer UI" panose="020B0502040204020203" pitchFamily="34" charset="0"/>
              </a:rPr>
              <a:t>Педагогический институт</a:t>
            </a:r>
          </a:p>
        </p:txBody>
      </p:sp>
      <p:sp>
        <p:nvSpPr>
          <p:cNvPr id="8" name="object 6"/>
          <p:cNvSpPr/>
          <p:nvPr/>
        </p:nvSpPr>
        <p:spPr>
          <a:xfrm>
            <a:off x="543805" y="5243023"/>
            <a:ext cx="778219" cy="7642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55242" y="488549"/>
            <a:ext cx="2926327" cy="102580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820" y="488549"/>
            <a:ext cx="3543999" cy="1030982"/>
          </a:xfrm>
          <a:prstGeom prst="rect">
            <a:avLst/>
          </a:prstGeom>
        </p:spPr>
      </p:pic>
      <p:sp>
        <p:nvSpPr>
          <p:cNvPr id="12" name="Заголовок 4"/>
          <p:cNvSpPr txBox="1">
            <a:spLocks/>
          </p:cNvSpPr>
          <p:nvPr/>
        </p:nvSpPr>
        <p:spPr>
          <a:xfrm>
            <a:off x="3548502" y="2631119"/>
            <a:ext cx="4682939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Предметная область: физика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  <p:sp>
        <p:nvSpPr>
          <p:cNvPr id="11" name="Заголовок 4"/>
          <p:cNvSpPr txBox="1">
            <a:spLocks/>
          </p:cNvSpPr>
          <p:nvPr/>
        </p:nvSpPr>
        <p:spPr>
          <a:xfrm>
            <a:off x="1" y="3556406"/>
            <a:ext cx="121920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Название команды: </a:t>
            </a:r>
            <a:r>
              <a:rPr lang="en-US" sz="2800" dirty="0" err="1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</a:rPr>
              <a:t>U're</a:t>
            </a:r>
            <a:r>
              <a:rPr lang="en-US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</a:rPr>
              <a:t> D'</a:t>
            </a:r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ЛЕММА</a:t>
            </a:r>
          </a:p>
          <a:p>
            <a:pPr algn="ctr"/>
            <a:r>
              <a:rPr lang="ru-RU" sz="2800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pa Sans Pro Light" panose="020B0504020101010102" pitchFamily="34" charset="0"/>
                <a:cs typeface="Ropa Sans Pro Light" panose="020B0504020101010102" pitchFamily="34" charset="0"/>
              </a:rPr>
              <a:t> </a:t>
            </a:r>
          </a:p>
          <a:p>
            <a:pPr algn="ctr"/>
            <a:endParaRPr lang="ru-RU" sz="2800" dirty="0">
              <a:solidFill>
                <a:srgbClr val="29005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pa Sans Pro Light" panose="020B0504020101010102" pitchFamily="34" charset="0"/>
              <a:cs typeface="Ropa Sans Pro Light" panose="020B050402010101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29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Команда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552" y="1525845"/>
            <a:ext cx="10873264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dirty="0"/>
              <a:t>Капитан: </a:t>
            </a:r>
            <a:r>
              <a:rPr lang="ru-RU" sz="2000" dirty="0" err="1"/>
              <a:t>Семушина</a:t>
            </a:r>
            <a:r>
              <a:rPr lang="ru-RU" sz="2000" dirty="0"/>
              <a:t> Анна Александровна, </a:t>
            </a:r>
          </a:p>
          <a:p>
            <a:pPr>
              <a:lnSpc>
                <a:spcPct val="150000"/>
              </a:lnSpc>
            </a:pPr>
            <a:r>
              <a:rPr lang="ru-RU" sz="2000" b="1" dirty="0"/>
              <a:t>Участники:  </a:t>
            </a:r>
            <a:r>
              <a:rPr lang="ru-RU" sz="2000" dirty="0"/>
              <a:t>Еременко Юлия Александровна, Жаркова Любовь Николаевна, Жукова Мария Николаевна, Сидоров Егор Владиславович</a:t>
            </a:r>
          </a:p>
          <a:p>
            <a:pPr>
              <a:lnSpc>
                <a:spcPct val="150000"/>
              </a:lnSpc>
            </a:pPr>
            <a:r>
              <a:rPr lang="ru-RU" sz="2000" dirty="0"/>
              <a:t>студенты ФГБОУ ВО «Вятский государственный университет», г. Киров</a:t>
            </a:r>
            <a:endParaRPr lang="ru-RU" sz="2000" b="1" dirty="0"/>
          </a:p>
          <a:p>
            <a:pPr>
              <a:lnSpc>
                <a:spcPct val="150000"/>
              </a:lnSpc>
            </a:pPr>
            <a:r>
              <a:rPr lang="ru-RU" sz="2000" b="1" dirty="0"/>
              <a:t>Методист: Толмачёва Марина Ивановна</a:t>
            </a:r>
          </a:p>
          <a:p>
            <a:pPr>
              <a:lnSpc>
                <a:spcPct val="150000"/>
              </a:lnSpc>
            </a:pPr>
            <a:r>
              <a:rPr lang="ru-RU" sz="2000" dirty="0">
                <a:solidFill>
                  <a:srgbClr val="000000"/>
                </a:solidFill>
                <a:latin typeface="-apple-system"/>
              </a:rPr>
              <a:t>С</a:t>
            </a:r>
            <a:r>
              <a:rPr lang="ru-RU" sz="2000" i="0" dirty="0">
                <a:solidFill>
                  <a:srgbClr val="000000"/>
                </a:solidFill>
                <a:effectLst/>
                <a:latin typeface="-apple-system"/>
              </a:rPr>
              <a:t>тарший преподаватель кафедры физики и методики обучения физике ФГБОУ ВО «Вятский государственный университет»</a:t>
            </a:r>
            <a:r>
              <a:rPr lang="ru-RU" sz="2000" dirty="0">
                <a:solidFill>
                  <a:srgbClr val="000000"/>
                </a:solidFill>
                <a:latin typeface="-apple-system"/>
              </a:rPr>
              <a:t>, г. Киров</a:t>
            </a:r>
            <a:endParaRPr lang="ru-RU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96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2" y="534837"/>
            <a:ext cx="10873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Проблема, которую должен решать проект</a:t>
            </a:r>
          </a:p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0552" y="2769425"/>
            <a:ext cx="10873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 данный момент многие школы не оснащены необходимым для демонстрации оборудованием, в связи с этим большая часть академических часов посвящена именно ознакомлению учащихся с теорией и меньше времени уделяется эксперименту</a:t>
            </a:r>
            <a:endParaRPr lang="ru-RU" sz="2400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73" y="5839979"/>
            <a:ext cx="2311463" cy="67242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827E40B-66DD-41F5-B83D-C512996DED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4602" y="5820182"/>
            <a:ext cx="2031200" cy="712024"/>
          </a:xfrm>
          <a:prstGeom prst="rect">
            <a:avLst/>
          </a:prstGeom>
        </p:spPr>
      </p:pic>
      <p:sp>
        <p:nvSpPr>
          <p:cNvPr id="8" name="object 6"/>
          <p:cNvSpPr/>
          <p:nvPr/>
        </p:nvSpPr>
        <p:spPr>
          <a:xfrm>
            <a:off x="4135304" y="5794053"/>
            <a:ext cx="778219" cy="7642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0929" y="5713516"/>
            <a:ext cx="922670" cy="92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086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6432" y="517585"/>
            <a:ext cx="1082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проекта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36432" y="2509802"/>
            <a:ext cx="10829800" cy="22262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800"/>
              </a:spcAft>
            </a:pP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Привнести на уроки физики наглядность, развить физическое мышление, показать учащимся, опыты, которые не всегда доступные в школьных лабораториях, а также привить интерес к изучению предмета.</a:t>
            </a:r>
          </a:p>
          <a:p>
            <a:br>
              <a:rPr lang="ru-RU" sz="3600" dirty="0"/>
            </a:br>
            <a:endParaRPr lang="ru-RU" sz="2400" i="1" dirty="0">
              <a:solidFill>
                <a:srgbClr val="FF0000"/>
              </a:solidFill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14332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0551" y="534837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900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Продукт</a:t>
            </a:r>
          </a:p>
          <a:p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10551" y="3022813"/>
            <a:ext cx="108175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Цикл интерактивных видеороликов, используемых для наглядного ознакомления учащихся средней школы с физическими явлениями, где школьники смогут сами выбирать этапы проведения эксперимента.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585973" y="5713516"/>
            <a:ext cx="11149829" cy="925353"/>
            <a:chOff x="585973" y="5713516"/>
            <a:chExt cx="11149829" cy="925353"/>
          </a:xfrm>
        </p:grpSpPr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5973" y="5839979"/>
              <a:ext cx="2311463" cy="672426"/>
            </a:xfrm>
            <a:prstGeom prst="rect">
              <a:avLst/>
            </a:prstGeom>
          </p:spPr>
        </p:pic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827E40B-66DD-41F5-B83D-C512996DED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9704602" y="5820182"/>
              <a:ext cx="2031200" cy="712024"/>
            </a:xfrm>
            <a:prstGeom prst="rect">
              <a:avLst/>
            </a:prstGeom>
          </p:spPr>
        </p:pic>
        <p:sp>
          <p:nvSpPr>
            <p:cNvPr id="8" name="object 6"/>
            <p:cNvSpPr/>
            <p:nvPr/>
          </p:nvSpPr>
          <p:spPr>
            <a:xfrm>
              <a:off x="4135304" y="5794053"/>
              <a:ext cx="778219" cy="764281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Рисунок 8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20929" y="5713516"/>
              <a:ext cx="922670" cy="9253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012804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197</Words>
  <Application>Microsoft Office PowerPoint</Application>
  <PresentationFormat>Широкоэкранный</PresentationFormat>
  <Paragraphs>23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3" baseType="lpstr">
      <vt:lpstr>-apple-system</vt:lpstr>
      <vt:lpstr>Arial</vt:lpstr>
      <vt:lpstr>Calibri</vt:lpstr>
      <vt:lpstr>Calibri Light</vt:lpstr>
      <vt:lpstr>Roboto</vt:lpstr>
      <vt:lpstr>Ropa Sans Pro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</dc:creator>
  <cp:lastModifiedBy>Анна Семушина</cp:lastModifiedBy>
  <cp:revision>58</cp:revision>
  <dcterms:created xsi:type="dcterms:W3CDTF">2021-03-02T07:04:14Z</dcterms:created>
  <dcterms:modified xsi:type="dcterms:W3CDTF">2021-10-21T12:27:47Z</dcterms:modified>
</cp:coreProperties>
</file>